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7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80" r:id="rId16"/>
    <p:sldId id="281" r:id="rId17"/>
    <p:sldId id="282" r:id="rId18"/>
    <p:sldId id="272" r:id="rId19"/>
    <p:sldId id="273" r:id="rId20"/>
    <p:sldId id="274" r:id="rId21"/>
    <p:sldId id="275" r:id="rId22"/>
    <p:sldId id="283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1B51156E-94C3-4145-B658-A052419267E4}">
          <p14:sldIdLst>
            <p14:sldId id="257"/>
          </p14:sldIdLst>
        </p14:section>
        <p14:section name="Idea" id="{0B3967B0-03FF-44AE-A578-2F614A1D601E}">
          <p14:sldIdLst>
            <p14:sldId id="258"/>
            <p14:sldId id="259"/>
          </p14:sldIdLst>
        </p14:section>
        <p14:section name="Objective" id="{3823821D-58F3-4A08-A8BA-A398DDA4C1A2}">
          <p14:sldIdLst>
            <p14:sldId id="262"/>
            <p14:sldId id="263"/>
            <p14:sldId id="279"/>
          </p14:sldIdLst>
        </p14:section>
        <p14:section name="Project Components" id="{0E4CE3AE-770B-4C0A-9F01-AC310792016C}">
          <p14:sldIdLst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Analysis" id="{2A0B5505-CA6F-40C2-86B7-80706F106BD7}">
          <p14:sldIdLst>
            <p14:sldId id="270"/>
            <p14:sldId id="271"/>
            <p14:sldId id="280"/>
            <p14:sldId id="281"/>
            <p14:sldId id="282"/>
          </p14:sldIdLst>
        </p14:section>
        <p14:section name="Use Cases" id="{346DFF76-3186-4065-BE62-AFE77C603A64}">
          <p14:sldIdLst>
            <p14:sldId id="272"/>
            <p14:sldId id="273"/>
          </p14:sldIdLst>
        </p14:section>
        <p14:section name="Conclusion" id="{C8125570-10AD-4BCB-88AC-07FC29E06924}">
          <p14:sldIdLst>
            <p14:sldId id="274"/>
            <p14:sldId id="275"/>
            <p14:sldId id="283"/>
          </p14:sldIdLst>
        </p14:section>
        <p14:section name="End Section" id="{D165F8F7-4641-41F7-8E7E-586DB306EEA2}">
          <p14:sldIdLst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74A"/>
    <a:srgbClr val="72BCE0"/>
    <a:srgbClr val="D8DEEF"/>
    <a:srgbClr val="C6B6BC"/>
    <a:srgbClr val="FFF8F3"/>
    <a:srgbClr val="FCE5D5"/>
    <a:srgbClr val="857783"/>
    <a:srgbClr val="ABB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947EFC-184F-4190-A31F-B7515572E30E}" v="268" dt="2024-04-05T06:58:06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esh Kumar" userId="75053d84-295c-4c99-bff2-4b6e9b3f4d49" providerId="ADAL" clId="{0D532327-0CD8-471E-AC85-D73B591385B3}"/>
    <pc:docChg chg="undo redo custSel addSld delSld modSld addSection delSection modSection">
      <pc:chgData name="Ankesh Kumar" userId="75053d84-295c-4c99-bff2-4b6e9b3f4d49" providerId="ADAL" clId="{0D532327-0CD8-471E-AC85-D73B591385B3}" dt="2024-04-03T02:08:08.275" v="4262" actId="20577"/>
      <pc:docMkLst>
        <pc:docMk/>
      </pc:docMkLst>
      <pc:sldChg chg="addSp delSp modSp mod modAnim">
        <pc:chgData name="Ankesh Kumar" userId="75053d84-295c-4c99-bff2-4b6e9b3f4d49" providerId="ADAL" clId="{0D532327-0CD8-471E-AC85-D73B591385B3}" dt="2024-04-03T01:34:54.269" v="4094" actId="1076"/>
        <pc:sldMkLst>
          <pc:docMk/>
          <pc:sldMk cId="2399274760" sldId="257"/>
        </pc:sldMkLst>
        <pc:spChg chg="add mod">
          <ac:chgData name="Ankesh Kumar" userId="75053d84-295c-4c99-bff2-4b6e9b3f4d49" providerId="ADAL" clId="{0D532327-0CD8-471E-AC85-D73B591385B3}" dt="2024-04-03T00:28:53.579" v="2112" actId="20577"/>
          <ac:spMkLst>
            <pc:docMk/>
            <pc:sldMk cId="2399274760" sldId="257"/>
            <ac:spMk id="14" creationId="{97C2F243-812A-64E7-58CA-B6C0FFA6B42E}"/>
          </ac:spMkLst>
        </pc:spChg>
        <pc:spChg chg="add mod">
          <ac:chgData name="Ankesh Kumar" userId="75053d84-295c-4c99-bff2-4b6e9b3f4d49" providerId="ADAL" clId="{0D532327-0CD8-471E-AC85-D73B591385B3}" dt="2024-04-03T01:34:54.269" v="4094" actId="1076"/>
          <ac:spMkLst>
            <pc:docMk/>
            <pc:sldMk cId="2399274760" sldId="257"/>
            <ac:spMk id="52" creationId="{6F3E70BA-ECB7-5DE6-2234-860EA3A5EA33}"/>
          </ac:spMkLst>
        </pc:spChg>
        <pc:spChg chg="add mod">
          <ac:chgData name="Ankesh Kumar" userId="75053d84-295c-4c99-bff2-4b6e9b3f4d49" providerId="ADAL" clId="{0D532327-0CD8-471E-AC85-D73B591385B3}" dt="2024-04-03T01:33:37.268" v="4089" actId="1076"/>
          <ac:spMkLst>
            <pc:docMk/>
            <pc:sldMk cId="2399274760" sldId="257"/>
            <ac:spMk id="53" creationId="{A2A2BC4A-759D-121B-1D81-00D3DCB78D6F}"/>
          </ac:spMkLst>
        </pc:spChg>
        <pc:grpChg chg="add mod">
          <ac:chgData name="Ankesh Kumar" userId="75053d84-295c-4c99-bff2-4b6e9b3f4d49" providerId="ADAL" clId="{0D532327-0CD8-471E-AC85-D73B591385B3}" dt="2024-04-03T01:33:55.891" v="4090" actId="1076"/>
          <ac:grpSpMkLst>
            <pc:docMk/>
            <pc:sldMk cId="2399274760" sldId="257"/>
            <ac:grpSpMk id="54" creationId="{B1BA9740-500F-745B-28CB-08049D1850E3}"/>
          </ac:grpSpMkLst>
        </pc:grpChg>
        <pc:graphicFrameChg chg="add mod modGraphic">
          <ac:chgData name="Ankesh Kumar" userId="75053d84-295c-4c99-bff2-4b6e9b3f4d49" providerId="ADAL" clId="{0D532327-0CD8-471E-AC85-D73B591385B3}" dt="2024-04-03T01:33:14.290" v="4083" actId="164"/>
          <ac:graphicFrameMkLst>
            <pc:docMk/>
            <pc:sldMk cId="2399274760" sldId="257"/>
            <ac:graphicFrameMk id="4" creationId="{6127B305-DF6D-9E4B-B2AB-A8C2D5E00597}"/>
          </ac:graphicFrameMkLst>
        </pc:graphicFrameChg>
        <pc:graphicFrameChg chg="add mod modGraphic">
          <ac:chgData name="Ankesh Kumar" userId="75053d84-295c-4c99-bff2-4b6e9b3f4d49" providerId="ADAL" clId="{0D532327-0CD8-471E-AC85-D73B591385B3}" dt="2024-04-03T01:33:14.290" v="4083" actId="164"/>
          <ac:graphicFrameMkLst>
            <pc:docMk/>
            <pc:sldMk cId="2399274760" sldId="257"/>
            <ac:graphicFrameMk id="6" creationId="{30FAC9F7-486B-D757-43CF-37D29648C1CD}"/>
          </ac:graphicFrameMkLst>
        </pc:graphicFrameChg>
        <pc:graphicFrameChg chg="mod">
          <ac:chgData name="Ankesh Kumar" userId="75053d84-295c-4c99-bff2-4b6e9b3f4d49" providerId="ADAL" clId="{0D532327-0CD8-471E-AC85-D73B591385B3}" dt="2024-04-03T01:33:14.290" v="4083" actId="164"/>
          <ac:graphicFrameMkLst>
            <pc:docMk/>
            <pc:sldMk cId="2399274760" sldId="257"/>
            <ac:graphicFrameMk id="8" creationId="{F3BE3119-1027-A259-68C8-ADD5ABD7929A}"/>
          </ac:graphicFrameMkLst>
        </pc:graphicFrameChg>
        <pc:graphicFrameChg chg="add mod modGraphic">
          <ac:chgData name="Ankesh Kumar" userId="75053d84-295c-4c99-bff2-4b6e9b3f4d49" providerId="ADAL" clId="{0D532327-0CD8-471E-AC85-D73B591385B3}" dt="2024-04-03T01:33:22.269" v="4087" actId="1076"/>
          <ac:graphicFrameMkLst>
            <pc:docMk/>
            <pc:sldMk cId="2399274760" sldId="257"/>
            <ac:graphicFrameMk id="9" creationId="{859418D6-1729-A34A-E2FC-B25C94DFA3D5}"/>
          </ac:graphicFrameMkLst>
        </pc:graphicFrameChg>
        <pc:graphicFrameChg chg="add mod modGraphic">
          <ac:chgData name="Ankesh Kumar" userId="75053d84-295c-4c99-bff2-4b6e9b3f4d49" providerId="ADAL" clId="{0D532327-0CD8-471E-AC85-D73B591385B3}" dt="2024-04-03T01:33:14.290" v="4083" actId="164"/>
          <ac:graphicFrameMkLst>
            <pc:docMk/>
            <pc:sldMk cId="2399274760" sldId="257"/>
            <ac:graphicFrameMk id="11" creationId="{C989A4E1-A0B0-DE58-E15D-B7D4DC036376}"/>
          </ac:graphicFrameMkLst>
        </pc:graphicFrameChg>
        <pc:graphicFrameChg chg="add mod modGraphic">
          <ac:chgData name="Ankesh Kumar" userId="75053d84-295c-4c99-bff2-4b6e9b3f4d49" providerId="ADAL" clId="{0D532327-0CD8-471E-AC85-D73B591385B3}" dt="2024-04-03T01:33:14.290" v="4083" actId="164"/>
          <ac:graphicFrameMkLst>
            <pc:docMk/>
            <pc:sldMk cId="2399274760" sldId="257"/>
            <ac:graphicFrameMk id="13" creationId="{26B41254-A180-407E-3EE6-D32DAD65358F}"/>
          </ac:graphicFrameMkLst>
        </pc:graphicFrameChg>
        <pc:picChg chg="mod">
          <ac:chgData name="Ankesh Kumar" userId="75053d84-295c-4c99-bff2-4b6e9b3f4d49" providerId="ADAL" clId="{0D532327-0CD8-471E-AC85-D73B591385B3}" dt="2024-04-03T01:33:19.047" v="4085" actId="1076"/>
          <ac:picMkLst>
            <pc:docMk/>
            <pc:sldMk cId="2399274760" sldId="257"/>
            <ac:picMk id="3" creationId="{797BEDDB-30D1-A138-0173-60B8E1B8E721}"/>
          </ac:picMkLst>
        </pc:picChg>
        <pc:picChg chg="add mod">
          <ac:chgData name="Ankesh Kumar" userId="75053d84-295c-4c99-bff2-4b6e9b3f4d49" providerId="ADAL" clId="{0D532327-0CD8-471E-AC85-D73B591385B3}" dt="2024-04-03T01:09:50.135" v="3411"/>
          <ac:picMkLst>
            <pc:docMk/>
            <pc:sldMk cId="2399274760" sldId="257"/>
            <ac:picMk id="47" creationId="{8122912E-7BFF-B309-6BEC-B5F25A307A82}"/>
          </ac:picMkLst>
        </pc:picChg>
        <pc:picChg chg="add del mod ord">
          <ac:chgData name="Ankesh Kumar" userId="75053d84-295c-4c99-bff2-4b6e9b3f4d49" providerId="ADAL" clId="{0D532327-0CD8-471E-AC85-D73B591385B3}" dt="2024-04-03T01:12:41.268" v="3439" actId="478"/>
          <ac:picMkLst>
            <pc:docMk/>
            <pc:sldMk cId="2399274760" sldId="257"/>
            <ac:picMk id="49" creationId="{BDAD0B2B-6055-5AC0-A88C-EA2A435FF44E}"/>
          </ac:picMkLst>
        </pc:picChg>
        <pc:picChg chg="add mod">
          <ac:chgData name="Ankesh Kumar" userId="75053d84-295c-4c99-bff2-4b6e9b3f4d49" providerId="ADAL" clId="{0D532327-0CD8-471E-AC85-D73B591385B3}" dt="2024-04-03T01:12:57.729" v="3450" actId="1036"/>
          <ac:picMkLst>
            <pc:docMk/>
            <pc:sldMk cId="2399274760" sldId="257"/>
            <ac:picMk id="51" creationId="{64EE9E9E-3C3B-C9DD-EEDF-35E723321E67}"/>
          </ac:picMkLst>
        </pc:picChg>
        <pc:cxnChg chg="add mod ord">
          <ac:chgData name="Ankesh Kumar" userId="75053d84-295c-4c99-bff2-4b6e9b3f4d49" providerId="ADAL" clId="{0D532327-0CD8-471E-AC85-D73B591385B3}" dt="2024-04-03T01:34:21.275" v="4091" actId="14100"/>
          <ac:cxnSpMkLst>
            <pc:docMk/>
            <pc:sldMk cId="2399274760" sldId="257"/>
            <ac:cxnSpMk id="16" creationId="{1595564F-4E9E-BE5A-AE68-33A982C1C2F6}"/>
          </ac:cxnSpMkLst>
        </pc:cxnChg>
        <pc:cxnChg chg="add mod ord">
          <ac:chgData name="Ankesh Kumar" userId="75053d84-295c-4c99-bff2-4b6e9b3f4d49" providerId="ADAL" clId="{0D532327-0CD8-471E-AC85-D73B591385B3}" dt="2024-04-03T01:34:26.690" v="4092" actId="14100"/>
          <ac:cxnSpMkLst>
            <pc:docMk/>
            <pc:sldMk cId="2399274760" sldId="257"/>
            <ac:cxnSpMk id="20" creationId="{6237F07E-D34E-3C9C-AB5D-82ADB7FC298B}"/>
          </ac:cxnSpMkLst>
        </pc:cxnChg>
        <pc:cxnChg chg="add mod ord">
          <ac:chgData name="Ankesh Kumar" userId="75053d84-295c-4c99-bff2-4b6e9b3f4d49" providerId="ADAL" clId="{0D532327-0CD8-471E-AC85-D73B591385B3}" dt="2024-04-03T01:33:14.290" v="4083" actId="164"/>
          <ac:cxnSpMkLst>
            <pc:docMk/>
            <pc:sldMk cId="2399274760" sldId="257"/>
            <ac:cxnSpMk id="23" creationId="{207DE441-F267-17C5-5B11-196470A20A52}"/>
          </ac:cxnSpMkLst>
        </pc:cxnChg>
        <pc:cxnChg chg="add mod ord">
          <ac:chgData name="Ankesh Kumar" userId="75053d84-295c-4c99-bff2-4b6e9b3f4d49" providerId="ADAL" clId="{0D532327-0CD8-471E-AC85-D73B591385B3}" dt="2024-04-03T01:34:33.470" v="4093" actId="14100"/>
          <ac:cxnSpMkLst>
            <pc:docMk/>
            <pc:sldMk cId="2399274760" sldId="257"/>
            <ac:cxnSpMk id="26" creationId="{4C9AA114-5062-0360-B85C-3824B908CA42}"/>
          </ac:cxnSpMkLst>
        </pc:cxnChg>
        <pc:cxnChg chg="add mod ord">
          <ac:chgData name="Ankesh Kumar" userId="75053d84-295c-4c99-bff2-4b6e9b3f4d49" providerId="ADAL" clId="{0D532327-0CD8-471E-AC85-D73B591385B3}" dt="2024-04-03T01:33:14.290" v="4083" actId="164"/>
          <ac:cxnSpMkLst>
            <pc:docMk/>
            <pc:sldMk cId="2399274760" sldId="257"/>
            <ac:cxnSpMk id="30" creationId="{CDE75CC1-30BD-76F2-5087-5DB8A4BCB000}"/>
          </ac:cxnSpMkLst>
        </pc:cxnChg>
      </pc:sldChg>
      <pc:sldChg chg="modSp mod">
        <pc:chgData name="Ankesh Kumar" userId="75053d84-295c-4c99-bff2-4b6e9b3f4d49" providerId="ADAL" clId="{0D532327-0CD8-471E-AC85-D73B591385B3}" dt="2024-04-03T00:45:51.434" v="2226" actId="14861"/>
        <pc:sldMkLst>
          <pc:docMk/>
          <pc:sldMk cId="3531663419" sldId="258"/>
        </pc:sldMkLst>
        <pc:spChg chg="mod">
          <ac:chgData name="Ankesh Kumar" userId="75053d84-295c-4c99-bff2-4b6e9b3f4d49" providerId="ADAL" clId="{0D532327-0CD8-471E-AC85-D73B591385B3}" dt="2024-04-03T00:45:51.434" v="2226" actId="14861"/>
          <ac:spMkLst>
            <pc:docMk/>
            <pc:sldMk cId="3531663419" sldId="258"/>
            <ac:spMk id="3" creationId="{D9597887-CC5D-7DF3-86E7-A1B8F5BEA678}"/>
          </ac:spMkLst>
        </pc:spChg>
        <pc:spChg chg="mod">
          <ac:chgData name="Ankesh Kumar" userId="75053d84-295c-4c99-bff2-4b6e9b3f4d49" providerId="ADAL" clId="{0D532327-0CD8-471E-AC85-D73B591385B3}" dt="2024-04-02T23:37:41.504" v="1661" actId="12789"/>
          <ac:spMkLst>
            <pc:docMk/>
            <pc:sldMk cId="3531663419" sldId="258"/>
            <ac:spMk id="8" creationId="{95FFCEC7-0DFA-35B0-14C3-733E5C624452}"/>
          </ac:spMkLst>
        </pc:spChg>
        <pc:picChg chg="mod">
          <ac:chgData name="Ankesh Kumar" userId="75053d84-295c-4c99-bff2-4b6e9b3f4d49" providerId="ADAL" clId="{0D532327-0CD8-471E-AC85-D73B591385B3}" dt="2024-04-02T22:00:13.524" v="57" actId="1037"/>
          <ac:picMkLst>
            <pc:docMk/>
            <pc:sldMk cId="3531663419" sldId="258"/>
            <ac:picMk id="6" creationId="{974AFB37-3268-D606-2863-FC7A07E7BF71}"/>
          </ac:picMkLst>
        </pc:picChg>
      </pc:sldChg>
      <pc:sldChg chg="addSp modSp mod modAnim">
        <pc:chgData name="Ankesh Kumar" userId="75053d84-295c-4c99-bff2-4b6e9b3f4d49" providerId="ADAL" clId="{0D532327-0CD8-471E-AC85-D73B591385B3}" dt="2024-04-03T00:48:57.475" v="2232" actId="2711"/>
        <pc:sldMkLst>
          <pc:docMk/>
          <pc:sldMk cId="4166761540" sldId="259"/>
        </pc:sldMkLst>
        <pc:spChg chg="add mod">
          <ac:chgData name="Ankesh Kumar" userId="75053d84-295c-4c99-bff2-4b6e9b3f4d49" providerId="ADAL" clId="{0D532327-0CD8-471E-AC85-D73B591385B3}" dt="2024-04-03T00:48:57.475" v="2232" actId="2711"/>
          <ac:spMkLst>
            <pc:docMk/>
            <pc:sldMk cId="4166761540" sldId="259"/>
            <ac:spMk id="3" creationId="{C3EEA6EB-6178-FF72-87AD-D85922BE84E2}"/>
          </ac:spMkLst>
        </pc:spChg>
        <pc:spChg chg="mod">
          <ac:chgData name="Ankesh Kumar" userId="75053d84-295c-4c99-bff2-4b6e9b3f4d49" providerId="ADAL" clId="{0D532327-0CD8-471E-AC85-D73B591385B3}" dt="2024-04-02T22:01:02.805" v="65" actId="1076"/>
          <ac:spMkLst>
            <pc:docMk/>
            <pc:sldMk cId="4166761540" sldId="259"/>
            <ac:spMk id="8" creationId="{0C08025F-900B-E9FC-F278-2C1098A49DBA}"/>
          </ac:spMkLst>
        </pc:spChg>
        <pc:spChg chg="mod">
          <ac:chgData name="Ankesh Kumar" userId="75053d84-295c-4c99-bff2-4b6e9b3f4d49" providerId="ADAL" clId="{0D532327-0CD8-471E-AC85-D73B591385B3}" dt="2024-04-02T22:05:36.740" v="115" actId="1076"/>
          <ac:spMkLst>
            <pc:docMk/>
            <pc:sldMk cId="4166761540" sldId="259"/>
            <ac:spMk id="11" creationId="{45B6FA19-92D3-36DF-4939-CDEEF390C096}"/>
          </ac:spMkLst>
        </pc:spChg>
        <pc:spChg chg="mod">
          <ac:chgData name="Ankesh Kumar" userId="75053d84-295c-4c99-bff2-4b6e9b3f4d49" providerId="ADAL" clId="{0D532327-0CD8-471E-AC85-D73B591385B3}" dt="2024-04-02T22:05:36.740" v="115" actId="1076"/>
          <ac:spMkLst>
            <pc:docMk/>
            <pc:sldMk cId="4166761540" sldId="259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2T22:05:36.740" v="115" actId="1076"/>
          <ac:spMkLst>
            <pc:docMk/>
            <pc:sldMk cId="4166761540" sldId="259"/>
            <ac:spMk id="13" creationId="{E9E66F5F-E31B-6209-F3D3-D027C9914729}"/>
          </ac:spMkLst>
        </pc:spChg>
        <pc:grpChg chg="add mod">
          <ac:chgData name="Ankesh Kumar" userId="75053d84-295c-4c99-bff2-4b6e9b3f4d49" providerId="ADAL" clId="{0D532327-0CD8-471E-AC85-D73B591385B3}" dt="2024-04-02T22:05:23.011" v="113" actId="164"/>
          <ac:grpSpMkLst>
            <pc:docMk/>
            <pc:sldMk cId="4166761540" sldId="259"/>
            <ac:grpSpMk id="2" creationId="{FD31D94F-861E-347C-701D-FCD12D38067D}"/>
          </ac:grpSpMkLst>
        </pc:grpChg>
        <pc:picChg chg="mod">
          <ac:chgData name="Ankesh Kumar" userId="75053d84-295c-4c99-bff2-4b6e9b3f4d49" providerId="ADAL" clId="{0D532327-0CD8-471E-AC85-D73B591385B3}" dt="2024-04-02T22:05:16.441" v="103" actId="1076"/>
          <ac:picMkLst>
            <pc:docMk/>
            <pc:sldMk cId="4166761540" sldId="259"/>
            <ac:picMk id="7" creationId="{29F57473-3934-C010-958D-3185AFFB4A8B}"/>
          </ac:picMkLst>
        </pc:picChg>
        <pc:picChg chg="mod">
          <ac:chgData name="Ankesh Kumar" userId="75053d84-295c-4c99-bff2-4b6e9b3f4d49" providerId="ADAL" clId="{0D532327-0CD8-471E-AC85-D73B591385B3}" dt="2024-04-02T22:00:57.209" v="64" actId="1076"/>
          <ac:picMkLst>
            <pc:docMk/>
            <pc:sldMk cId="4166761540" sldId="259"/>
            <ac:picMk id="9" creationId="{777C4BED-DE85-92EF-729D-CA926F9223B8}"/>
          </ac:picMkLst>
        </pc:picChg>
      </pc:sldChg>
      <pc:sldChg chg="del">
        <pc:chgData name="Ankesh Kumar" userId="75053d84-295c-4c99-bff2-4b6e9b3f4d49" providerId="ADAL" clId="{0D532327-0CD8-471E-AC85-D73B591385B3}" dt="2024-04-02T22:06:15.946" v="118" actId="47"/>
        <pc:sldMkLst>
          <pc:docMk/>
          <pc:sldMk cId="2827949076" sldId="260"/>
        </pc:sldMkLst>
      </pc:sldChg>
      <pc:sldChg chg="del">
        <pc:chgData name="Ankesh Kumar" userId="75053d84-295c-4c99-bff2-4b6e9b3f4d49" providerId="ADAL" clId="{0D532327-0CD8-471E-AC85-D73B591385B3}" dt="2024-04-02T22:42:55.693" v="522" actId="2696"/>
        <pc:sldMkLst>
          <pc:docMk/>
          <pc:sldMk cId="1848061682" sldId="261"/>
        </pc:sldMkLst>
      </pc:sldChg>
      <pc:sldChg chg="addSp delSp modSp add mod modTransition setBg">
        <pc:chgData name="Ankesh Kumar" userId="75053d84-295c-4c99-bff2-4b6e9b3f4d49" providerId="ADAL" clId="{0D532327-0CD8-471E-AC85-D73B591385B3}" dt="2024-04-02T22:58:07.304" v="676"/>
        <pc:sldMkLst>
          <pc:docMk/>
          <pc:sldMk cId="382183517" sldId="262"/>
        </pc:sldMkLst>
        <pc:spChg chg="mod">
          <ac:chgData name="Ankesh Kumar" userId="75053d84-295c-4c99-bff2-4b6e9b3f4d49" providerId="ADAL" clId="{0D532327-0CD8-471E-AC85-D73B591385B3}" dt="2024-04-02T22:07:00.584" v="143" actId="1076"/>
          <ac:spMkLst>
            <pc:docMk/>
            <pc:sldMk cId="382183517" sldId="262"/>
            <ac:spMk id="3" creationId="{D9597887-CC5D-7DF3-86E7-A1B8F5BEA678}"/>
          </ac:spMkLst>
        </pc:spChg>
        <pc:spChg chg="mod">
          <ac:chgData name="Ankesh Kumar" userId="75053d84-295c-4c99-bff2-4b6e9b3f4d49" providerId="ADAL" clId="{0D532327-0CD8-471E-AC85-D73B591385B3}" dt="2024-04-02T22:41:41.850" v="518" actId="12789"/>
          <ac:spMkLst>
            <pc:docMk/>
            <pc:sldMk cId="382183517" sldId="262"/>
            <ac:spMk id="8" creationId="{95FFCEC7-0DFA-35B0-14C3-733E5C624452}"/>
          </ac:spMkLst>
        </pc:spChg>
        <pc:picChg chg="add mod">
          <ac:chgData name="Ankesh Kumar" userId="75053d84-295c-4c99-bff2-4b6e9b3f4d49" providerId="ADAL" clId="{0D532327-0CD8-471E-AC85-D73B591385B3}" dt="2024-04-02T22:08:38.325" v="157" actId="14861"/>
          <ac:picMkLst>
            <pc:docMk/>
            <pc:sldMk cId="382183517" sldId="262"/>
            <ac:picMk id="4" creationId="{43EA80FD-27AF-4DCE-9BFA-ABAFC041EC5B}"/>
          </ac:picMkLst>
        </pc:picChg>
        <pc:picChg chg="del">
          <ac:chgData name="Ankesh Kumar" userId="75053d84-295c-4c99-bff2-4b6e9b3f4d49" providerId="ADAL" clId="{0D532327-0CD8-471E-AC85-D73B591385B3}" dt="2024-04-02T22:07:06.793" v="144" actId="478"/>
          <ac:picMkLst>
            <pc:docMk/>
            <pc:sldMk cId="382183517" sldId="262"/>
            <ac:picMk id="6" creationId="{974AFB37-3268-D606-2863-FC7A07E7BF71}"/>
          </ac:picMkLst>
        </pc:picChg>
      </pc:sldChg>
      <pc:sldChg chg="addSp delSp modSp add mod setBg modAnim">
        <pc:chgData name="Ankesh Kumar" userId="75053d84-295c-4c99-bff2-4b6e9b3f4d49" providerId="ADAL" clId="{0D532327-0CD8-471E-AC85-D73B591385B3}" dt="2024-04-03T02:03:29.480" v="4249"/>
        <pc:sldMkLst>
          <pc:docMk/>
          <pc:sldMk cId="1198403800" sldId="263"/>
        </pc:sldMkLst>
        <pc:spChg chg="add mod">
          <ac:chgData name="Ankesh Kumar" userId="75053d84-295c-4c99-bff2-4b6e9b3f4d49" providerId="ADAL" clId="{0D532327-0CD8-471E-AC85-D73B591385B3}" dt="2024-04-03T00:41:44.532" v="2198" actId="14861"/>
          <ac:spMkLst>
            <pc:docMk/>
            <pc:sldMk cId="1198403800" sldId="263"/>
            <ac:spMk id="6" creationId="{47A683BD-659A-E7E9-D3E4-88938E704037}"/>
          </ac:spMkLst>
        </pc:spChg>
        <pc:spChg chg="del mod">
          <ac:chgData name="Ankesh Kumar" userId="75053d84-295c-4c99-bff2-4b6e9b3f4d49" providerId="ADAL" clId="{0D532327-0CD8-471E-AC85-D73B591385B3}" dt="2024-04-02T22:58:57.992" v="678" actId="478"/>
          <ac:spMkLst>
            <pc:docMk/>
            <pc:sldMk cId="1198403800" sldId="263"/>
            <ac:spMk id="8" creationId="{0C08025F-900B-E9FC-F278-2C1098A49DBA}"/>
          </ac:spMkLst>
        </pc:spChg>
        <pc:spChg chg="mod">
          <ac:chgData name="Ankesh Kumar" userId="75053d84-295c-4c99-bff2-4b6e9b3f4d49" providerId="ADAL" clId="{0D532327-0CD8-471E-AC85-D73B591385B3}" dt="2024-04-03T01:07:29.551" v="3409" actId="692"/>
          <ac:spMkLst>
            <pc:docMk/>
            <pc:sldMk cId="1198403800" sldId="263"/>
            <ac:spMk id="11" creationId="{45B6FA19-92D3-36DF-4939-CDEEF390C096}"/>
          </ac:spMkLst>
        </pc:spChg>
        <pc:spChg chg="mod">
          <ac:chgData name="Ankesh Kumar" userId="75053d84-295c-4c99-bff2-4b6e9b3f4d49" providerId="ADAL" clId="{0D532327-0CD8-471E-AC85-D73B591385B3}" dt="2024-04-02T22:40:56.694" v="516" actId="2711"/>
          <ac:spMkLst>
            <pc:docMk/>
            <pc:sldMk cId="1198403800" sldId="263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2T22:41:02.569" v="517" actId="2711"/>
          <ac:spMkLst>
            <pc:docMk/>
            <pc:sldMk cId="1198403800" sldId="263"/>
            <ac:spMk id="13" creationId="{E9E66F5F-E31B-6209-F3D3-D027C9914729}"/>
          </ac:spMkLst>
        </pc:spChg>
        <pc:picChg chg="add mod">
          <ac:chgData name="Ankesh Kumar" userId="75053d84-295c-4c99-bff2-4b6e9b3f4d49" providerId="ADAL" clId="{0D532327-0CD8-471E-AC85-D73B591385B3}" dt="2024-04-02T22:09:18.132" v="167" actId="1076"/>
          <ac:picMkLst>
            <pc:docMk/>
            <pc:sldMk cId="1198403800" sldId="263"/>
            <ac:picMk id="2" creationId="{1D061073-7294-402A-9498-50EE7DAA218D}"/>
          </ac:picMkLst>
        </pc:picChg>
        <pc:picChg chg="add mod ord">
          <ac:chgData name="Ankesh Kumar" userId="75053d84-295c-4c99-bff2-4b6e9b3f4d49" providerId="ADAL" clId="{0D532327-0CD8-471E-AC85-D73B591385B3}" dt="2024-04-03T02:03:29.480" v="4249"/>
          <ac:picMkLst>
            <pc:docMk/>
            <pc:sldMk cId="1198403800" sldId="263"/>
            <ac:picMk id="4" creationId="{5EE3E390-669D-B3DB-9AFD-FC8237CF4F29}"/>
          </ac:picMkLst>
        </pc:picChg>
        <pc:picChg chg="del mod">
          <ac:chgData name="Ankesh Kumar" userId="75053d84-295c-4c99-bff2-4b6e9b3f4d49" providerId="ADAL" clId="{0D532327-0CD8-471E-AC85-D73B591385B3}" dt="2024-04-02T22:21:19.163" v="201" actId="478"/>
          <ac:picMkLst>
            <pc:docMk/>
            <pc:sldMk cId="1198403800" sldId="263"/>
            <ac:picMk id="7" creationId="{29F57473-3934-C010-958D-3185AFFB4A8B}"/>
          </ac:picMkLst>
        </pc:picChg>
        <pc:picChg chg="del">
          <ac:chgData name="Ankesh Kumar" userId="75053d84-295c-4c99-bff2-4b6e9b3f4d49" providerId="ADAL" clId="{0D532327-0CD8-471E-AC85-D73B591385B3}" dt="2024-04-02T22:08:19.225" v="155" actId="478"/>
          <ac:picMkLst>
            <pc:docMk/>
            <pc:sldMk cId="1198403800" sldId="263"/>
            <ac:picMk id="9" creationId="{777C4BED-DE85-92EF-729D-CA926F9223B8}"/>
          </ac:picMkLst>
        </pc:picChg>
      </pc:sldChg>
      <pc:sldChg chg="addSp delSp modSp add mod setBg">
        <pc:chgData name="Ankesh Kumar" userId="75053d84-295c-4c99-bff2-4b6e9b3f4d49" providerId="ADAL" clId="{0D532327-0CD8-471E-AC85-D73B591385B3}" dt="2024-04-03T00:42:53.070" v="2205" actId="14861"/>
        <pc:sldMkLst>
          <pc:docMk/>
          <pc:sldMk cId="1681390788" sldId="264"/>
        </pc:sldMkLst>
        <pc:spChg chg="mod">
          <ac:chgData name="Ankesh Kumar" userId="75053d84-295c-4c99-bff2-4b6e9b3f4d49" providerId="ADAL" clId="{0D532327-0CD8-471E-AC85-D73B591385B3}" dt="2024-04-02T22:43:43.624" v="561" actId="1076"/>
          <ac:spMkLst>
            <pc:docMk/>
            <pc:sldMk cId="1681390788" sldId="264"/>
            <ac:spMk id="3" creationId="{D9597887-CC5D-7DF3-86E7-A1B8F5BEA678}"/>
          </ac:spMkLst>
        </pc:spChg>
        <pc:spChg chg="mod">
          <ac:chgData name="Ankesh Kumar" userId="75053d84-295c-4c99-bff2-4b6e9b3f4d49" providerId="ADAL" clId="{0D532327-0CD8-471E-AC85-D73B591385B3}" dt="2024-04-02T23:50:14.115" v="1717" actId="1076"/>
          <ac:spMkLst>
            <pc:docMk/>
            <pc:sldMk cId="1681390788" sldId="264"/>
            <ac:spMk id="8" creationId="{95FFCEC7-0DFA-35B0-14C3-733E5C624452}"/>
          </ac:spMkLst>
        </pc:spChg>
        <pc:picChg chg="add del mod">
          <ac:chgData name="Ankesh Kumar" userId="75053d84-295c-4c99-bff2-4b6e9b3f4d49" providerId="ADAL" clId="{0D532327-0CD8-471E-AC85-D73B591385B3}" dt="2024-04-02T23:50:10.573" v="1714" actId="478"/>
          <ac:picMkLst>
            <pc:docMk/>
            <pc:sldMk cId="1681390788" sldId="264"/>
            <ac:picMk id="4" creationId="{65EE077B-D450-83EE-4667-7DCD83858CE3}"/>
          </ac:picMkLst>
        </pc:picChg>
        <pc:picChg chg="add mod">
          <ac:chgData name="Ankesh Kumar" userId="75053d84-295c-4c99-bff2-4b6e9b3f4d49" providerId="ADAL" clId="{0D532327-0CD8-471E-AC85-D73B591385B3}" dt="2024-04-03T00:42:53.070" v="2205" actId="14861"/>
          <ac:picMkLst>
            <pc:docMk/>
            <pc:sldMk cId="1681390788" sldId="264"/>
            <ac:picMk id="5" creationId="{FA406FD9-1BAA-3159-A122-EC2EFA882C55}"/>
          </ac:picMkLst>
        </pc:picChg>
        <pc:picChg chg="del">
          <ac:chgData name="Ankesh Kumar" userId="75053d84-295c-4c99-bff2-4b6e9b3f4d49" providerId="ADAL" clId="{0D532327-0CD8-471E-AC85-D73B591385B3}" dt="2024-04-02T22:43:46.499" v="562" actId="478"/>
          <ac:picMkLst>
            <pc:docMk/>
            <pc:sldMk cId="1681390788" sldId="264"/>
            <ac:picMk id="6" creationId="{974AFB37-3268-D606-2863-FC7A07E7BF71}"/>
          </ac:picMkLst>
        </pc:picChg>
      </pc:sldChg>
      <pc:sldChg chg="addSp delSp modSp add mod setBg modAnim">
        <pc:chgData name="Ankesh Kumar" userId="75053d84-295c-4c99-bff2-4b6e9b3f4d49" providerId="ADAL" clId="{0D532327-0CD8-471E-AC85-D73B591385B3}" dt="2024-04-03T01:28:11.892" v="3917"/>
        <pc:sldMkLst>
          <pc:docMk/>
          <pc:sldMk cId="3591562709" sldId="265"/>
        </pc:sldMkLst>
        <pc:spChg chg="add del mod">
          <ac:chgData name="Ankesh Kumar" userId="75053d84-295c-4c99-bff2-4b6e9b3f4d49" providerId="ADAL" clId="{0D532327-0CD8-471E-AC85-D73B591385B3}" dt="2024-04-02T23:01:15.047" v="705" actId="478"/>
          <ac:spMkLst>
            <pc:docMk/>
            <pc:sldMk cId="3591562709" sldId="265"/>
            <ac:spMk id="6" creationId="{EC7CB068-554B-2076-1780-C746322456E0}"/>
          </ac:spMkLst>
        </pc:spChg>
        <pc:spChg chg="del mod">
          <ac:chgData name="Ankesh Kumar" userId="75053d84-295c-4c99-bff2-4b6e9b3f4d49" providerId="ADAL" clId="{0D532327-0CD8-471E-AC85-D73B591385B3}" dt="2024-04-02T22:59:24.760" v="683" actId="478"/>
          <ac:spMkLst>
            <pc:docMk/>
            <pc:sldMk cId="3591562709" sldId="265"/>
            <ac:spMk id="8" creationId="{0C08025F-900B-E9FC-F278-2C1098A49DBA}"/>
          </ac:spMkLst>
        </pc:spChg>
        <pc:spChg chg="add mod">
          <ac:chgData name="Ankesh Kumar" userId="75053d84-295c-4c99-bff2-4b6e9b3f4d49" providerId="ADAL" clId="{0D532327-0CD8-471E-AC85-D73B591385B3}" dt="2024-04-03T00:42:01.105" v="2199" actId="14861"/>
          <ac:spMkLst>
            <pc:docMk/>
            <pc:sldMk cId="3591562709" sldId="265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2T23:08:41.339" v="743" actId="1076"/>
          <ac:spMkLst>
            <pc:docMk/>
            <pc:sldMk cId="3591562709" sldId="265"/>
            <ac:spMk id="11" creationId="{45B6FA19-92D3-36DF-4939-CDEEF390C096}"/>
          </ac:spMkLst>
        </pc:spChg>
        <pc:spChg chg="mod">
          <ac:chgData name="Ankesh Kumar" userId="75053d84-295c-4c99-bff2-4b6e9b3f4d49" providerId="ADAL" clId="{0D532327-0CD8-471E-AC85-D73B591385B3}" dt="2024-04-02T23:08:41.339" v="743" actId="1076"/>
          <ac:spMkLst>
            <pc:docMk/>
            <pc:sldMk cId="3591562709" sldId="265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2T23:10:42.202" v="761" actId="1076"/>
          <ac:spMkLst>
            <pc:docMk/>
            <pc:sldMk cId="3591562709" sldId="265"/>
            <ac:spMk id="13" creationId="{E9E66F5F-E31B-6209-F3D3-D027C9914729}"/>
          </ac:spMkLst>
        </pc:spChg>
        <pc:spChg chg="mod">
          <ac:chgData name="Ankesh Kumar" userId="75053d84-295c-4c99-bff2-4b6e9b3f4d49" providerId="ADAL" clId="{0D532327-0CD8-471E-AC85-D73B591385B3}" dt="2024-04-02T23:07:11.546" v="736" actId="108"/>
          <ac:spMkLst>
            <pc:docMk/>
            <pc:sldMk cId="3591562709" sldId="265"/>
            <ac:spMk id="17" creationId="{AD966ADD-A44C-C25E-2B76-CB94A19E7204}"/>
          </ac:spMkLst>
        </pc:spChg>
        <pc:spChg chg="mod">
          <ac:chgData name="Ankesh Kumar" userId="75053d84-295c-4c99-bff2-4b6e9b3f4d49" providerId="ADAL" clId="{0D532327-0CD8-471E-AC85-D73B591385B3}" dt="2024-04-02T23:07:11.546" v="736" actId="108"/>
          <ac:spMkLst>
            <pc:docMk/>
            <pc:sldMk cId="3591562709" sldId="265"/>
            <ac:spMk id="18" creationId="{DD1B456F-FDE2-64BF-653C-440A99BE10D0}"/>
          </ac:spMkLst>
        </pc:spChg>
        <pc:spChg chg="add mod">
          <ac:chgData name="Ankesh Kumar" userId="75053d84-295c-4c99-bff2-4b6e9b3f4d49" providerId="ADAL" clId="{0D532327-0CD8-471E-AC85-D73B591385B3}" dt="2024-04-02T23:15:12.246" v="806" actId="115"/>
          <ac:spMkLst>
            <pc:docMk/>
            <pc:sldMk cId="3591562709" sldId="265"/>
            <ac:spMk id="19" creationId="{E819A2D9-49B8-BEB1-183D-EC2362139378}"/>
          </ac:spMkLst>
        </pc:spChg>
        <pc:grpChg chg="del mod">
          <ac:chgData name="Ankesh Kumar" userId="75053d84-295c-4c99-bff2-4b6e9b3f4d49" providerId="ADAL" clId="{0D532327-0CD8-471E-AC85-D73B591385B3}" dt="2024-04-02T23:07:17.624" v="739" actId="478"/>
          <ac:grpSpMkLst>
            <pc:docMk/>
            <pc:sldMk cId="3591562709" sldId="265"/>
            <ac:grpSpMk id="16" creationId="{8855933C-A08F-2D38-116E-C865590DC5E8}"/>
          </ac:grpSpMkLst>
        </pc:grpChg>
        <pc:picChg chg="add del mod">
          <ac:chgData name="Ankesh Kumar" userId="75053d84-295c-4c99-bff2-4b6e9b3f4d49" providerId="ADAL" clId="{0D532327-0CD8-471E-AC85-D73B591385B3}" dt="2024-04-02T23:50:57.605" v="1722" actId="478"/>
          <ac:picMkLst>
            <pc:docMk/>
            <pc:sldMk cId="3591562709" sldId="265"/>
            <ac:picMk id="2" creationId="{77A91D1A-1D59-E0BE-B15D-6F5E1077674A}"/>
          </ac:picMkLst>
        </pc:picChg>
        <pc:picChg chg="add mod ord">
          <ac:chgData name="Ankesh Kumar" userId="75053d84-295c-4c99-bff2-4b6e9b3f4d49" providerId="ADAL" clId="{0D532327-0CD8-471E-AC85-D73B591385B3}" dt="2024-04-03T01:28:11.892" v="3917"/>
          <ac:picMkLst>
            <pc:docMk/>
            <pc:sldMk cId="3591562709" sldId="265"/>
            <ac:picMk id="4" creationId="{73A4E7E1-E7F4-A795-F927-4EBDABA27FF6}"/>
          </ac:picMkLst>
        </pc:picChg>
        <pc:picChg chg="del mod">
          <ac:chgData name="Ankesh Kumar" userId="75053d84-295c-4c99-bff2-4b6e9b3f4d49" providerId="ADAL" clId="{0D532327-0CD8-471E-AC85-D73B591385B3}" dt="2024-04-02T22:49:37.550" v="641" actId="478"/>
          <ac:picMkLst>
            <pc:docMk/>
            <pc:sldMk cId="3591562709" sldId="265"/>
            <ac:picMk id="7" creationId="{29F57473-3934-C010-958D-3185AFFB4A8B}"/>
          </ac:picMkLst>
        </pc:picChg>
        <pc:picChg chg="del">
          <ac:chgData name="Ankesh Kumar" userId="75053d84-295c-4c99-bff2-4b6e9b3f4d49" providerId="ADAL" clId="{0D532327-0CD8-471E-AC85-D73B591385B3}" dt="2024-04-02T22:44:59.660" v="570" actId="478"/>
          <ac:picMkLst>
            <pc:docMk/>
            <pc:sldMk cId="3591562709" sldId="265"/>
            <ac:picMk id="9" creationId="{777C4BED-DE85-92EF-729D-CA926F9223B8}"/>
          </ac:picMkLst>
        </pc:picChg>
        <pc:picChg chg="add del mod">
          <ac:chgData name="Ankesh Kumar" userId="75053d84-295c-4c99-bff2-4b6e9b3f4d49" providerId="ADAL" clId="{0D532327-0CD8-471E-AC85-D73B591385B3}" dt="2024-04-02T23:06:25.227" v="725" actId="27803"/>
          <ac:picMkLst>
            <pc:docMk/>
            <pc:sldMk cId="3591562709" sldId="265"/>
            <ac:picMk id="15" creationId="{5A2ADBA9-5ADC-E6F7-D9FC-2E0F5126A3E3}"/>
          </ac:picMkLst>
        </pc:picChg>
        <pc:picChg chg="add mod">
          <ac:chgData name="Ankesh Kumar" userId="75053d84-295c-4c99-bff2-4b6e9b3f4d49" providerId="ADAL" clId="{0D532327-0CD8-471E-AC85-D73B591385B3}" dt="2024-04-03T00:43:05.549" v="2206" actId="14861"/>
          <ac:picMkLst>
            <pc:docMk/>
            <pc:sldMk cId="3591562709" sldId="265"/>
            <ac:picMk id="20" creationId="{298D57B0-BEAE-D031-FA1E-D67137179910}"/>
          </ac:picMkLst>
        </pc:picChg>
      </pc:sldChg>
      <pc:sldChg chg="addSp delSp modSp add mod modTransition setBg">
        <pc:chgData name="Ankesh Kumar" userId="75053d84-295c-4c99-bff2-4b6e9b3f4d49" providerId="ADAL" clId="{0D532327-0CD8-471E-AC85-D73B591385B3}" dt="2024-04-03T01:27:30.616" v="3913"/>
        <pc:sldMkLst>
          <pc:docMk/>
          <pc:sldMk cId="1724558928" sldId="266"/>
        </pc:sldMkLst>
        <pc:spChg chg="mod">
          <ac:chgData name="Ankesh Kumar" userId="75053d84-295c-4c99-bff2-4b6e9b3f4d49" providerId="ADAL" clId="{0D532327-0CD8-471E-AC85-D73B591385B3}" dt="2024-04-03T00:42:11.896" v="2200" actId="108"/>
          <ac:spMkLst>
            <pc:docMk/>
            <pc:sldMk cId="1724558928" sldId="266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3T01:27:10.146" v="3909" actId="6549"/>
          <ac:spMkLst>
            <pc:docMk/>
            <pc:sldMk cId="1724558928" sldId="266"/>
            <ac:spMk id="19" creationId="{E819A2D9-49B8-BEB1-183D-EC2362139378}"/>
          </ac:spMkLst>
        </pc:spChg>
        <pc:picChg chg="del">
          <ac:chgData name="Ankesh Kumar" userId="75053d84-295c-4c99-bff2-4b6e9b3f4d49" providerId="ADAL" clId="{0D532327-0CD8-471E-AC85-D73B591385B3}" dt="2024-04-02T23:51:29.620" v="1728" actId="478"/>
          <ac:picMkLst>
            <pc:docMk/>
            <pc:sldMk cId="1724558928" sldId="266"/>
            <ac:picMk id="2" creationId="{77A91D1A-1D59-E0BE-B15D-6F5E1077674A}"/>
          </ac:picMkLst>
        </pc:picChg>
        <pc:picChg chg="add mod">
          <ac:chgData name="Ankesh Kumar" userId="75053d84-295c-4c99-bff2-4b6e9b3f4d49" providerId="ADAL" clId="{0D532327-0CD8-471E-AC85-D73B591385B3}" dt="2024-04-03T00:43:11.772" v="2207" actId="108"/>
          <ac:picMkLst>
            <pc:docMk/>
            <pc:sldMk cId="1724558928" sldId="266"/>
            <ac:picMk id="3" creationId="{DAA83948-7D50-F8F8-29CE-2766B459FD0D}"/>
          </ac:picMkLst>
        </pc:picChg>
        <pc:picChg chg="mod">
          <ac:chgData name="Ankesh Kumar" userId="75053d84-295c-4c99-bff2-4b6e9b3f4d49" providerId="ADAL" clId="{0D532327-0CD8-471E-AC85-D73B591385B3}" dt="2024-04-03T01:27:30.616" v="3913"/>
          <ac:picMkLst>
            <pc:docMk/>
            <pc:sldMk cId="1724558928" sldId="266"/>
            <ac:picMk id="4" creationId="{73A4E7E1-E7F4-A795-F927-4EBDABA27FF6}"/>
          </ac:picMkLst>
        </pc:picChg>
      </pc:sldChg>
      <pc:sldChg chg="addSp delSp modSp add mod modTransition">
        <pc:chgData name="Ankesh Kumar" userId="75053d84-295c-4c99-bff2-4b6e9b3f4d49" providerId="ADAL" clId="{0D532327-0CD8-471E-AC85-D73B591385B3}" dt="2024-04-03T01:27:40.864" v="3914"/>
        <pc:sldMkLst>
          <pc:docMk/>
          <pc:sldMk cId="1055012197" sldId="267"/>
        </pc:sldMkLst>
        <pc:spChg chg="mod ord">
          <ac:chgData name="Ankesh Kumar" userId="75053d84-295c-4c99-bff2-4b6e9b3f4d49" providerId="ADAL" clId="{0D532327-0CD8-471E-AC85-D73B591385B3}" dt="2024-04-03T00:42:20.661" v="2201" actId="14861"/>
          <ac:spMkLst>
            <pc:docMk/>
            <pc:sldMk cId="1055012197" sldId="267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2T23:28:27.701" v="1595" actId="20577"/>
          <ac:spMkLst>
            <pc:docMk/>
            <pc:sldMk cId="1055012197" sldId="267"/>
            <ac:spMk id="19" creationId="{E819A2D9-49B8-BEB1-183D-EC2362139378}"/>
          </ac:spMkLst>
        </pc:spChg>
        <pc:picChg chg="del">
          <ac:chgData name="Ankesh Kumar" userId="75053d84-295c-4c99-bff2-4b6e9b3f4d49" providerId="ADAL" clId="{0D532327-0CD8-471E-AC85-D73B591385B3}" dt="2024-04-02T23:51:35.233" v="1730" actId="478"/>
          <ac:picMkLst>
            <pc:docMk/>
            <pc:sldMk cId="1055012197" sldId="267"/>
            <ac:picMk id="2" creationId="{77A91D1A-1D59-E0BE-B15D-6F5E1077674A}"/>
          </ac:picMkLst>
        </pc:picChg>
        <pc:picChg chg="add mod">
          <ac:chgData name="Ankesh Kumar" userId="75053d84-295c-4c99-bff2-4b6e9b3f4d49" providerId="ADAL" clId="{0D532327-0CD8-471E-AC85-D73B591385B3}" dt="2024-04-03T00:43:24.644" v="2210" actId="14861"/>
          <ac:picMkLst>
            <pc:docMk/>
            <pc:sldMk cId="1055012197" sldId="267"/>
            <ac:picMk id="3" creationId="{F64A5E00-306C-770C-A195-0CB8B18C3F13}"/>
          </ac:picMkLst>
        </pc:picChg>
        <pc:picChg chg="mod">
          <ac:chgData name="Ankesh Kumar" userId="75053d84-295c-4c99-bff2-4b6e9b3f4d49" providerId="ADAL" clId="{0D532327-0CD8-471E-AC85-D73B591385B3}" dt="2024-04-03T01:27:40.864" v="3914"/>
          <ac:picMkLst>
            <pc:docMk/>
            <pc:sldMk cId="1055012197" sldId="267"/>
            <ac:picMk id="4" creationId="{73A4E7E1-E7F4-A795-F927-4EBDABA27FF6}"/>
          </ac:picMkLst>
        </pc:picChg>
      </pc:sldChg>
      <pc:sldChg chg="addSp delSp modSp add mod modTransition">
        <pc:chgData name="Ankesh Kumar" userId="75053d84-295c-4c99-bff2-4b6e9b3f4d49" providerId="ADAL" clId="{0D532327-0CD8-471E-AC85-D73B591385B3}" dt="2024-04-03T01:27:54.622" v="3915"/>
        <pc:sldMkLst>
          <pc:docMk/>
          <pc:sldMk cId="3242966466" sldId="268"/>
        </pc:sldMkLst>
        <pc:spChg chg="mod">
          <ac:chgData name="Ankesh Kumar" userId="75053d84-295c-4c99-bff2-4b6e9b3f4d49" providerId="ADAL" clId="{0D532327-0CD8-471E-AC85-D73B591385B3}" dt="2024-04-03T00:42:33.335" v="2203" actId="14861"/>
          <ac:spMkLst>
            <pc:docMk/>
            <pc:sldMk cId="3242966466" sldId="268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3T01:02:27.072" v="2957" actId="5793"/>
          <ac:spMkLst>
            <pc:docMk/>
            <pc:sldMk cId="3242966466" sldId="268"/>
            <ac:spMk id="19" creationId="{E819A2D9-49B8-BEB1-183D-EC2362139378}"/>
          </ac:spMkLst>
        </pc:spChg>
        <pc:picChg chg="del">
          <ac:chgData name="Ankesh Kumar" userId="75053d84-295c-4c99-bff2-4b6e9b3f4d49" providerId="ADAL" clId="{0D532327-0CD8-471E-AC85-D73B591385B3}" dt="2024-04-02T23:51:41.895" v="1732" actId="478"/>
          <ac:picMkLst>
            <pc:docMk/>
            <pc:sldMk cId="3242966466" sldId="268"/>
            <ac:picMk id="2" creationId="{77A91D1A-1D59-E0BE-B15D-6F5E1077674A}"/>
          </ac:picMkLst>
        </pc:picChg>
        <pc:picChg chg="add mod">
          <ac:chgData name="Ankesh Kumar" userId="75053d84-295c-4c99-bff2-4b6e9b3f4d49" providerId="ADAL" clId="{0D532327-0CD8-471E-AC85-D73B591385B3}" dt="2024-04-03T00:43:35.866" v="2211" actId="14861"/>
          <ac:picMkLst>
            <pc:docMk/>
            <pc:sldMk cId="3242966466" sldId="268"/>
            <ac:picMk id="3" creationId="{3B6E829A-79FA-E9DA-4C4C-898831E076F1}"/>
          </ac:picMkLst>
        </pc:picChg>
        <pc:picChg chg="mod">
          <ac:chgData name="Ankesh Kumar" userId="75053d84-295c-4c99-bff2-4b6e9b3f4d49" providerId="ADAL" clId="{0D532327-0CD8-471E-AC85-D73B591385B3}" dt="2024-04-03T01:27:54.622" v="3915"/>
          <ac:picMkLst>
            <pc:docMk/>
            <pc:sldMk cId="3242966466" sldId="268"/>
            <ac:picMk id="4" creationId="{73A4E7E1-E7F4-A795-F927-4EBDABA27FF6}"/>
          </ac:picMkLst>
        </pc:picChg>
      </pc:sldChg>
      <pc:sldChg chg="addSp delSp modSp add mod">
        <pc:chgData name="Ankesh Kumar" userId="75053d84-295c-4c99-bff2-4b6e9b3f4d49" providerId="ADAL" clId="{0D532327-0CD8-471E-AC85-D73B591385B3}" dt="2024-04-03T01:28:02.743" v="3916"/>
        <pc:sldMkLst>
          <pc:docMk/>
          <pc:sldMk cId="1401882194" sldId="269"/>
        </pc:sldMkLst>
        <pc:spChg chg="mod">
          <ac:chgData name="Ankesh Kumar" userId="75053d84-295c-4c99-bff2-4b6e9b3f4d49" providerId="ADAL" clId="{0D532327-0CD8-471E-AC85-D73B591385B3}" dt="2024-04-03T00:42:41.988" v="2204" actId="14861"/>
          <ac:spMkLst>
            <pc:docMk/>
            <pc:sldMk cId="1401882194" sldId="269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3T01:06:17.408" v="3407" actId="404"/>
          <ac:spMkLst>
            <pc:docMk/>
            <pc:sldMk cId="1401882194" sldId="269"/>
            <ac:spMk id="19" creationId="{E819A2D9-49B8-BEB1-183D-EC2362139378}"/>
          </ac:spMkLst>
        </pc:spChg>
        <pc:picChg chg="del">
          <ac:chgData name="Ankesh Kumar" userId="75053d84-295c-4c99-bff2-4b6e9b3f4d49" providerId="ADAL" clId="{0D532327-0CD8-471E-AC85-D73B591385B3}" dt="2024-04-02T23:51:47.164" v="1734" actId="478"/>
          <ac:picMkLst>
            <pc:docMk/>
            <pc:sldMk cId="1401882194" sldId="269"/>
            <ac:picMk id="2" creationId="{77A91D1A-1D59-E0BE-B15D-6F5E1077674A}"/>
          </ac:picMkLst>
        </pc:picChg>
        <pc:picChg chg="add mod">
          <ac:chgData name="Ankesh Kumar" userId="75053d84-295c-4c99-bff2-4b6e9b3f4d49" providerId="ADAL" clId="{0D532327-0CD8-471E-AC85-D73B591385B3}" dt="2024-04-03T00:43:45.299" v="2212" actId="14861"/>
          <ac:picMkLst>
            <pc:docMk/>
            <pc:sldMk cId="1401882194" sldId="269"/>
            <ac:picMk id="3" creationId="{031057F6-339D-1973-B86A-E63C5BE6F84B}"/>
          </ac:picMkLst>
        </pc:picChg>
        <pc:picChg chg="mod">
          <ac:chgData name="Ankesh Kumar" userId="75053d84-295c-4c99-bff2-4b6e9b3f4d49" providerId="ADAL" clId="{0D532327-0CD8-471E-AC85-D73B591385B3}" dt="2024-04-03T01:28:02.743" v="3916"/>
          <ac:picMkLst>
            <pc:docMk/>
            <pc:sldMk cId="1401882194" sldId="269"/>
            <ac:picMk id="4" creationId="{73A4E7E1-E7F4-A795-F927-4EBDABA27FF6}"/>
          </ac:picMkLst>
        </pc:picChg>
      </pc:sldChg>
      <pc:sldChg chg="addSp delSp modSp add mod setBg">
        <pc:chgData name="Ankesh Kumar" userId="75053d84-295c-4c99-bff2-4b6e9b3f4d49" providerId="ADAL" clId="{0D532327-0CD8-471E-AC85-D73B591385B3}" dt="2024-04-03T00:44:03.103" v="2214" actId="14861"/>
        <pc:sldMkLst>
          <pc:docMk/>
          <pc:sldMk cId="2655693651" sldId="270"/>
        </pc:sldMkLst>
        <pc:spChg chg="mod">
          <ac:chgData name="Ankesh Kumar" userId="75053d84-295c-4c99-bff2-4b6e9b3f4d49" providerId="ADAL" clId="{0D532327-0CD8-471E-AC85-D73B591385B3}" dt="2024-04-03T00:44:03.103" v="2214" actId="14861"/>
          <ac:spMkLst>
            <pc:docMk/>
            <pc:sldMk cId="2655693651" sldId="270"/>
            <ac:spMk id="3" creationId="{D9597887-CC5D-7DF3-86E7-A1B8F5BEA678}"/>
          </ac:spMkLst>
        </pc:spChg>
        <pc:picChg chg="del">
          <ac:chgData name="Ankesh Kumar" userId="75053d84-295c-4c99-bff2-4b6e9b3f4d49" providerId="ADAL" clId="{0D532327-0CD8-471E-AC85-D73B591385B3}" dt="2024-04-02T23:39:58" v="1680" actId="478"/>
          <ac:picMkLst>
            <pc:docMk/>
            <pc:sldMk cId="2655693651" sldId="270"/>
            <ac:picMk id="4" creationId="{65EE077B-D450-83EE-4667-7DCD83858CE3}"/>
          </ac:picMkLst>
        </pc:picChg>
        <pc:picChg chg="add del mod">
          <ac:chgData name="Ankesh Kumar" userId="75053d84-295c-4c99-bff2-4b6e9b3f4d49" providerId="ADAL" clId="{0D532327-0CD8-471E-AC85-D73B591385B3}" dt="2024-04-02T23:52:26.312" v="1736" actId="478"/>
          <ac:picMkLst>
            <pc:docMk/>
            <pc:sldMk cId="2655693651" sldId="270"/>
            <ac:picMk id="5" creationId="{86D860AF-462D-45C1-0EFF-22AD4FED27BD}"/>
          </ac:picMkLst>
        </pc:picChg>
        <pc:picChg chg="add mod">
          <ac:chgData name="Ankesh Kumar" userId="75053d84-295c-4c99-bff2-4b6e9b3f4d49" providerId="ADAL" clId="{0D532327-0CD8-471E-AC85-D73B591385B3}" dt="2024-04-03T00:43:55.989" v="2213" actId="14861"/>
          <ac:picMkLst>
            <pc:docMk/>
            <pc:sldMk cId="2655693651" sldId="270"/>
            <ac:picMk id="7" creationId="{158A2C19-8C19-CFC3-E52B-6AE049B75517}"/>
          </ac:picMkLst>
        </pc:picChg>
      </pc:sldChg>
      <pc:sldChg chg="addSp delSp modSp add mod setBg modAnim">
        <pc:chgData name="Ankesh Kumar" userId="75053d84-295c-4c99-bff2-4b6e9b3f4d49" providerId="ADAL" clId="{0D532327-0CD8-471E-AC85-D73B591385B3}" dt="2024-04-03T01:19:54.934" v="3573"/>
        <pc:sldMkLst>
          <pc:docMk/>
          <pc:sldMk cId="2176989907" sldId="271"/>
        </pc:sldMkLst>
        <pc:spChg chg="mod">
          <ac:chgData name="Ankesh Kumar" userId="75053d84-295c-4c99-bff2-4b6e9b3f4d49" providerId="ADAL" clId="{0D532327-0CD8-471E-AC85-D73B591385B3}" dt="2024-04-02T23:54:59.493" v="1758" actId="1076"/>
          <ac:spMkLst>
            <pc:docMk/>
            <pc:sldMk cId="2176989907" sldId="271"/>
            <ac:spMk id="10" creationId="{DBB7828E-F301-4700-0ABB-F269E0BD4481}"/>
          </ac:spMkLst>
        </pc:spChg>
        <pc:spChg chg="mod">
          <ac:chgData name="Ankesh Kumar" userId="75053d84-295c-4c99-bff2-4b6e9b3f4d49" providerId="ADAL" clId="{0D532327-0CD8-471E-AC85-D73B591385B3}" dt="2024-04-03T00:06:02.850" v="1794" actId="1076"/>
          <ac:spMkLst>
            <pc:docMk/>
            <pc:sldMk cId="2176989907" sldId="271"/>
            <ac:spMk id="11" creationId="{45B6FA19-92D3-36DF-4939-CDEEF390C096}"/>
          </ac:spMkLst>
        </pc:spChg>
        <pc:spChg chg="mod">
          <ac:chgData name="Ankesh Kumar" userId="75053d84-295c-4c99-bff2-4b6e9b3f4d49" providerId="ADAL" clId="{0D532327-0CD8-471E-AC85-D73B591385B3}" dt="2024-04-03T00:06:20.479" v="1798" actId="1076"/>
          <ac:spMkLst>
            <pc:docMk/>
            <pc:sldMk cId="2176989907" sldId="271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3T00:06:31.985" v="1800" actId="1076"/>
          <ac:spMkLst>
            <pc:docMk/>
            <pc:sldMk cId="2176989907" sldId="271"/>
            <ac:spMk id="13" creationId="{E9E66F5F-E31B-6209-F3D3-D027C9914729}"/>
          </ac:spMkLst>
        </pc:spChg>
        <pc:spChg chg="del">
          <ac:chgData name="Ankesh Kumar" userId="75053d84-295c-4c99-bff2-4b6e9b3f4d49" providerId="ADAL" clId="{0D532327-0CD8-471E-AC85-D73B591385B3}" dt="2024-04-02T23:55:06.625" v="1759" actId="478"/>
          <ac:spMkLst>
            <pc:docMk/>
            <pc:sldMk cId="2176989907" sldId="271"/>
            <ac:spMk id="19" creationId="{E819A2D9-49B8-BEB1-183D-EC2362139378}"/>
          </ac:spMkLst>
        </pc:spChg>
        <pc:picChg chg="del">
          <ac:chgData name="Ankesh Kumar" userId="75053d84-295c-4c99-bff2-4b6e9b3f4d49" providerId="ADAL" clId="{0D532327-0CD8-471E-AC85-D73B591385B3}" dt="2024-04-02T23:54:14.294" v="1746" actId="478"/>
          <ac:picMkLst>
            <pc:docMk/>
            <pc:sldMk cId="2176989907" sldId="271"/>
            <ac:picMk id="2" creationId="{77A91D1A-1D59-E0BE-B15D-6F5E1077674A}"/>
          </ac:picMkLst>
        </pc:picChg>
        <pc:picChg chg="add mod">
          <ac:chgData name="Ankesh Kumar" userId="75053d84-295c-4c99-bff2-4b6e9b3f4d49" providerId="ADAL" clId="{0D532327-0CD8-471E-AC85-D73B591385B3}" dt="2024-04-02T23:54:37.282" v="1750" actId="1076"/>
          <ac:picMkLst>
            <pc:docMk/>
            <pc:sldMk cId="2176989907" sldId="271"/>
            <ac:picMk id="3" creationId="{28485BCC-9D36-8A6E-49D5-2DC05A8260BE}"/>
          </ac:picMkLst>
        </pc:picChg>
        <pc:picChg chg="add del mod">
          <ac:chgData name="Ankesh Kumar" userId="75053d84-295c-4c99-bff2-4b6e9b3f4d49" providerId="ADAL" clId="{0D532327-0CD8-471E-AC85-D73B591385B3}" dt="2024-04-03T01:19:54.934" v="3573"/>
          <ac:picMkLst>
            <pc:docMk/>
            <pc:sldMk cId="2176989907" sldId="271"/>
            <ac:picMk id="4" creationId="{73A4E7E1-E7F4-A795-F927-4EBDABA27FF6}"/>
          </ac:picMkLst>
        </pc:picChg>
      </pc:sldChg>
      <pc:sldChg chg="modSp add mod setBg">
        <pc:chgData name="Ankesh Kumar" userId="75053d84-295c-4c99-bff2-4b6e9b3f4d49" providerId="ADAL" clId="{0D532327-0CD8-471E-AC85-D73B591385B3}" dt="2024-04-03T00:44:19.080" v="2216" actId="14861"/>
        <pc:sldMkLst>
          <pc:docMk/>
          <pc:sldMk cId="1333771391" sldId="272"/>
        </pc:sldMkLst>
        <pc:spChg chg="mod">
          <ac:chgData name="Ankesh Kumar" userId="75053d84-295c-4c99-bff2-4b6e9b3f4d49" providerId="ADAL" clId="{0D532327-0CD8-471E-AC85-D73B591385B3}" dt="2024-04-03T00:44:19.080" v="2216" actId="14861"/>
          <ac:spMkLst>
            <pc:docMk/>
            <pc:sldMk cId="1333771391" sldId="272"/>
            <ac:spMk id="3" creationId="{D9597887-CC5D-7DF3-86E7-A1B8F5BEA678}"/>
          </ac:spMkLst>
        </pc:spChg>
        <pc:picChg chg="add mod">
          <ac:chgData name="Ankesh Kumar" userId="75053d84-295c-4c99-bff2-4b6e9b3f4d49" providerId="ADAL" clId="{0D532327-0CD8-471E-AC85-D73B591385B3}" dt="2024-04-03T00:44:11.976" v="2215" actId="14861"/>
          <ac:picMkLst>
            <pc:docMk/>
            <pc:sldMk cId="1333771391" sldId="272"/>
            <ac:picMk id="7" creationId="{158A2C19-8C19-CFC3-E52B-6AE049B75517}"/>
          </ac:picMkLst>
        </pc:picChg>
      </pc:sldChg>
      <pc:sldChg chg="addSp delSp modSp add mod setBg">
        <pc:chgData name="Ankesh Kumar" userId="75053d84-295c-4c99-bff2-4b6e9b3f4d49" providerId="ADAL" clId="{0D532327-0CD8-471E-AC85-D73B591385B3}" dt="2024-04-03T01:16:06.848" v="3476"/>
        <pc:sldMkLst>
          <pc:docMk/>
          <pc:sldMk cId="215282650" sldId="273"/>
        </pc:sldMkLst>
        <pc:spChg chg="add mod">
          <ac:chgData name="Ankesh Kumar" userId="75053d84-295c-4c99-bff2-4b6e9b3f4d49" providerId="ADAL" clId="{0D532327-0CD8-471E-AC85-D73B591385B3}" dt="2024-04-03T00:44:27.185" v="2217" actId="14861"/>
          <ac:spMkLst>
            <pc:docMk/>
            <pc:sldMk cId="215282650" sldId="273"/>
            <ac:spMk id="2" creationId="{E9277266-37CA-9B6B-7890-8D25F7E87068}"/>
          </ac:spMkLst>
        </pc:spChg>
        <pc:spChg chg="del">
          <ac:chgData name="Ankesh Kumar" userId="75053d84-295c-4c99-bff2-4b6e9b3f4d49" providerId="ADAL" clId="{0D532327-0CD8-471E-AC85-D73B591385B3}" dt="2024-04-03T00:11:24.097" v="1862" actId="478"/>
          <ac:spMkLst>
            <pc:docMk/>
            <pc:sldMk cId="215282650" sldId="273"/>
            <ac:spMk id="10" creationId="{DBB7828E-F301-4700-0ABB-F269E0BD4481}"/>
          </ac:spMkLst>
        </pc:spChg>
        <pc:picChg chg="add mod">
          <ac:chgData name="Ankesh Kumar" userId="75053d84-295c-4c99-bff2-4b6e9b3f4d49" providerId="ADAL" clId="{0D532327-0CD8-471E-AC85-D73B591385B3}" dt="2024-04-03T00:44:33.016" v="2218" actId="14861"/>
          <ac:picMkLst>
            <pc:docMk/>
            <pc:sldMk cId="215282650" sldId="273"/>
            <ac:picMk id="3" creationId="{28485BCC-9D36-8A6E-49D5-2DC05A8260BE}"/>
          </ac:picMkLst>
        </pc:picChg>
        <pc:picChg chg="mod">
          <ac:chgData name="Ankesh Kumar" userId="75053d84-295c-4c99-bff2-4b6e9b3f4d49" providerId="ADAL" clId="{0D532327-0CD8-471E-AC85-D73B591385B3}" dt="2024-04-03T01:16:06.848" v="3476"/>
          <ac:picMkLst>
            <pc:docMk/>
            <pc:sldMk cId="215282650" sldId="273"/>
            <ac:picMk id="4" creationId="{73A4E7E1-E7F4-A795-F927-4EBDABA27FF6}"/>
          </ac:picMkLst>
        </pc:picChg>
      </pc:sldChg>
      <pc:sldChg chg="modSp add mod setBg">
        <pc:chgData name="Ankesh Kumar" userId="75053d84-295c-4c99-bff2-4b6e9b3f4d49" providerId="ADAL" clId="{0D532327-0CD8-471E-AC85-D73B591385B3}" dt="2024-04-03T00:44:48.938" v="2220" actId="14861"/>
        <pc:sldMkLst>
          <pc:docMk/>
          <pc:sldMk cId="1855522888" sldId="274"/>
        </pc:sldMkLst>
        <pc:spChg chg="mod">
          <ac:chgData name="Ankesh Kumar" userId="75053d84-295c-4c99-bff2-4b6e9b3f4d49" providerId="ADAL" clId="{0D532327-0CD8-471E-AC85-D73B591385B3}" dt="2024-04-03T00:44:48.938" v="2220" actId="14861"/>
          <ac:spMkLst>
            <pc:docMk/>
            <pc:sldMk cId="1855522888" sldId="274"/>
            <ac:spMk id="3" creationId="{D9597887-CC5D-7DF3-86E7-A1B8F5BEA678}"/>
          </ac:spMkLst>
        </pc:spChg>
        <pc:picChg chg="mod">
          <ac:chgData name="Ankesh Kumar" userId="75053d84-295c-4c99-bff2-4b6e9b3f4d49" providerId="ADAL" clId="{0D532327-0CD8-471E-AC85-D73B591385B3}" dt="2024-04-03T00:44:42.211" v="2219" actId="14861"/>
          <ac:picMkLst>
            <pc:docMk/>
            <pc:sldMk cId="1855522888" sldId="274"/>
            <ac:picMk id="7" creationId="{158A2C19-8C19-CFC3-E52B-6AE049B75517}"/>
          </ac:picMkLst>
        </pc:picChg>
      </pc:sldChg>
      <pc:sldChg chg="addSp delSp modSp new del mod">
        <pc:chgData name="Ankesh Kumar" userId="75053d84-295c-4c99-bff2-4b6e9b3f4d49" providerId="ADAL" clId="{0D532327-0CD8-471E-AC85-D73B591385B3}" dt="2024-04-03T00:14:11.824" v="1874" actId="27022"/>
        <pc:sldMkLst>
          <pc:docMk/>
          <pc:sldMk cId="2705582200" sldId="274"/>
        </pc:sldMkLst>
        <pc:graphicFrameChg chg="add del modGraphic">
          <ac:chgData name="Ankesh Kumar" userId="75053d84-295c-4c99-bff2-4b6e9b3f4d49" providerId="ADAL" clId="{0D532327-0CD8-471E-AC85-D73B591385B3}" dt="2024-04-03T00:14:11.824" v="1874" actId="27022"/>
          <ac:graphicFrameMkLst>
            <pc:docMk/>
            <pc:sldMk cId="2705582200" sldId="274"/>
            <ac:graphicFrameMk id="5" creationId="{8AA530F9-BDB8-EA11-439E-1B6B7CDCC2BD}"/>
          </ac:graphicFrameMkLst>
        </pc:graphicFrameChg>
      </pc:sldChg>
      <pc:sldChg chg="addSp delSp modSp add mod setBg">
        <pc:chgData name="Ankesh Kumar" userId="75053d84-295c-4c99-bff2-4b6e9b3f4d49" providerId="ADAL" clId="{0D532327-0CD8-471E-AC85-D73B591385B3}" dt="2024-04-03T01:23:20.598" v="3675"/>
        <pc:sldMkLst>
          <pc:docMk/>
          <pc:sldMk cId="415808436" sldId="275"/>
        </pc:sldMkLst>
        <pc:spChg chg="mod">
          <ac:chgData name="Ankesh Kumar" userId="75053d84-295c-4c99-bff2-4b6e9b3f4d49" providerId="ADAL" clId="{0D532327-0CD8-471E-AC85-D73B591385B3}" dt="2024-04-03T00:44:57.542" v="2221" actId="14861"/>
          <ac:spMkLst>
            <pc:docMk/>
            <pc:sldMk cId="415808436" sldId="275"/>
            <ac:spMk id="2" creationId="{E9277266-37CA-9B6B-7890-8D25F7E87068}"/>
          </ac:spMkLst>
        </pc:spChg>
        <pc:picChg chg="del">
          <ac:chgData name="Ankesh Kumar" userId="75053d84-295c-4c99-bff2-4b6e9b3f4d49" providerId="ADAL" clId="{0D532327-0CD8-471E-AC85-D73B591385B3}" dt="2024-04-03T00:20:02.264" v="1946" actId="478"/>
          <ac:picMkLst>
            <pc:docMk/>
            <pc:sldMk cId="415808436" sldId="275"/>
            <ac:picMk id="3" creationId="{28485BCC-9D36-8A6E-49D5-2DC05A8260BE}"/>
          </ac:picMkLst>
        </pc:picChg>
        <pc:picChg chg="mod">
          <ac:chgData name="Ankesh Kumar" userId="75053d84-295c-4c99-bff2-4b6e9b3f4d49" providerId="ADAL" clId="{0D532327-0CD8-471E-AC85-D73B591385B3}" dt="2024-04-03T01:23:20.598" v="3675"/>
          <ac:picMkLst>
            <pc:docMk/>
            <pc:sldMk cId="415808436" sldId="275"/>
            <ac:picMk id="4" creationId="{73A4E7E1-E7F4-A795-F927-4EBDABA27FF6}"/>
          </ac:picMkLst>
        </pc:picChg>
        <pc:picChg chg="add mod">
          <ac:chgData name="Ankesh Kumar" userId="75053d84-295c-4c99-bff2-4b6e9b3f4d49" providerId="ADAL" clId="{0D532327-0CD8-471E-AC85-D73B591385B3}" dt="2024-04-03T00:45:04.253" v="2222" actId="14861"/>
          <ac:picMkLst>
            <pc:docMk/>
            <pc:sldMk cId="415808436" sldId="275"/>
            <ac:picMk id="6" creationId="{6F2F8400-87F9-FA38-D5F3-9E6A4128D1FF}"/>
          </ac:picMkLst>
        </pc:picChg>
      </pc:sldChg>
      <pc:sldChg chg="addSp delSp modSp add mod setBg">
        <pc:chgData name="Ankesh Kumar" userId="75053d84-295c-4c99-bff2-4b6e9b3f4d49" providerId="ADAL" clId="{0D532327-0CD8-471E-AC85-D73B591385B3}" dt="2024-04-03T00:45:30.982" v="2224" actId="14861"/>
        <pc:sldMkLst>
          <pc:docMk/>
          <pc:sldMk cId="3425800203" sldId="276"/>
        </pc:sldMkLst>
        <pc:spChg chg="mod">
          <ac:chgData name="Ankesh Kumar" userId="75053d84-295c-4c99-bff2-4b6e9b3f4d49" providerId="ADAL" clId="{0D532327-0CD8-471E-AC85-D73B591385B3}" dt="2024-04-03T00:45:30.982" v="2224" actId="14861"/>
          <ac:spMkLst>
            <pc:docMk/>
            <pc:sldMk cId="3425800203" sldId="276"/>
            <ac:spMk id="3" creationId="{D9597887-CC5D-7DF3-86E7-A1B8F5BEA678}"/>
          </ac:spMkLst>
        </pc:spChg>
        <pc:picChg chg="add mod">
          <ac:chgData name="Ankesh Kumar" userId="75053d84-295c-4c99-bff2-4b6e9b3f4d49" providerId="ADAL" clId="{0D532327-0CD8-471E-AC85-D73B591385B3}" dt="2024-04-03T00:45:15.110" v="2223" actId="14861"/>
          <ac:picMkLst>
            <pc:docMk/>
            <pc:sldMk cId="3425800203" sldId="276"/>
            <ac:picMk id="4" creationId="{9BB8DAFD-2E93-3950-21FF-DBFF82804D2E}"/>
          </ac:picMkLst>
        </pc:picChg>
        <pc:picChg chg="del">
          <ac:chgData name="Ankesh Kumar" userId="75053d84-295c-4c99-bff2-4b6e9b3f4d49" providerId="ADAL" clId="{0D532327-0CD8-471E-AC85-D73B591385B3}" dt="2024-04-03T00:17:48.509" v="1938" actId="478"/>
          <ac:picMkLst>
            <pc:docMk/>
            <pc:sldMk cId="3425800203" sldId="276"/>
            <ac:picMk id="7" creationId="{158A2C19-8C19-CFC3-E52B-6AE049B75517}"/>
          </ac:picMkLst>
        </pc:picChg>
      </pc:sldChg>
      <pc:sldChg chg="delSp modSp add mod setBg">
        <pc:chgData name="Ankesh Kumar" userId="75053d84-295c-4c99-bff2-4b6e9b3f4d49" providerId="ADAL" clId="{0D532327-0CD8-471E-AC85-D73B591385B3}" dt="2024-04-03T01:29:17.538" v="3920"/>
        <pc:sldMkLst>
          <pc:docMk/>
          <pc:sldMk cId="4263734293" sldId="277"/>
        </pc:sldMkLst>
        <pc:spChg chg="mod">
          <ac:chgData name="Ankesh Kumar" userId="75053d84-295c-4c99-bff2-4b6e9b3f4d49" providerId="ADAL" clId="{0D532327-0CD8-471E-AC85-D73B591385B3}" dt="2024-04-03T00:45:40.605" v="2225" actId="14861"/>
          <ac:spMkLst>
            <pc:docMk/>
            <pc:sldMk cId="4263734293" sldId="277"/>
            <ac:spMk id="2" creationId="{E9277266-37CA-9B6B-7890-8D25F7E87068}"/>
          </ac:spMkLst>
        </pc:spChg>
        <pc:spChg chg="mod">
          <ac:chgData name="Ankesh Kumar" userId="75053d84-295c-4c99-bff2-4b6e9b3f4d49" providerId="ADAL" clId="{0D532327-0CD8-471E-AC85-D73B591385B3}" dt="2024-04-03T00:27:50.506" v="2051" actId="1076"/>
          <ac:spMkLst>
            <pc:docMk/>
            <pc:sldMk cId="4263734293" sldId="277"/>
            <ac:spMk id="11" creationId="{45B6FA19-92D3-36DF-4939-CDEEF390C096}"/>
          </ac:spMkLst>
        </pc:spChg>
        <pc:spChg chg="mod">
          <ac:chgData name="Ankesh Kumar" userId="75053d84-295c-4c99-bff2-4b6e9b3f4d49" providerId="ADAL" clId="{0D532327-0CD8-471E-AC85-D73B591385B3}" dt="2024-04-03T00:27:50.506" v="2051" actId="1076"/>
          <ac:spMkLst>
            <pc:docMk/>
            <pc:sldMk cId="4263734293" sldId="277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3T00:27:50.506" v="2051" actId="1076"/>
          <ac:spMkLst>
            <pc:docMk/>
            <pc:sldMk cId="4263734293" sldId="277"/>
            <ac:spMk id="13" creationId="{E9E66F5F-E31B-6209-F3D3-D027C9914729}"/>
          </ac:spMkLst>
        </pc:spChg>
        <pc:picChg chg="del">
          <ac:chgData name="Ankesh Kumar" userId="75053d84-295c-4c99-bff2-4b6e9b3f4d49" providerId="ADAL" clId="{0D532327-0CD8-471E-AC85-D73B591385B3}" dt="2024-04-03T00:27:18.150" v="2048" actId="478"/>
          <ac:picMkLst>
            <pc:docMk/>
            <pc:sldMk cId="4263734293" sldId="277"/>
            <ac:picMk id="3" creationId="{28485BCC-9D36-8A6E-49D5-2DC05A8260BE}"/>
          </ac:picMkLst>
        </pc:picChg>
      </pc:sldChg>
      <pc:sldChg chg="new del">
        <pc:chgData name="Ankesh Kumar" userId="75053d84-295c-4c99-bff2-4b6e9b3f4d49" providerId="ADAL" clId="{0D532327-0CD8-471E-AC85-D73B591385B3}" dt="2024-04-03T01:46:16.239" v="4096" actId="2696"/>
        <pc:sldMkLst>
          <pc:docMk/>
          <pc:sldMk cId="1512381348" sldId="278"/>
        </pc:sldMkLst>
      </pc:sldChg>
      <pc:sldChg chg="addSp delSp modSp add mod modTransition setBg delAnim">
        <pc:chgData name="Ankesh Kumar" userId="75053d84-295c-4c99-bff2-4b6e9b3f4d49" providerId="ADAL" clId="{0D532327-0CD8-471E-AC85-D73B591385B3}" dt="2024-04-03T02:08:08.275" v="4262" actId="20577"/>
        <pc:sldMkLst>
          <pc:docMk/>
          <pc:sldMk cId="3772338748" sldId="279"/>
        </pc:sldMkLst>
        <pc:spChg chg="add del">
          <ac:chgData name="Ankesh Kumar" userId="75053d84-295c-4c99-bff2-4b6e9b3f4d49" providerId="ADAL" clId="{0D532327-0CD8-471E-AC85-D73B591385B3}" dt="2024-04-03T01:46:59.330" v="4114" actId="11529"/>
          <ac:spMkLst>
            <pc:docMk/>
            <pc:sldMk cId="3772338748" sldId="279"/>
            <ac:spMk id="3" creationId="{E18BF56A-A025-0AE0-2F70-763F45A6B20D}"/>
          </ac:spMkLst>
        </pc:spChg>
        <pc:spChg chg="mod">
          <ac:chgData name="Ankesh Kumar" userId="75053d84-295c-4c99-bff2-4b6e9b3f4d49" providerId="ADAL" clId="{0D532327-0CD8-471E-AC85-D73B591385B3}" dt="2024-04-03T01:46:26.081" v="4109" actId="20577"/>
          <ac:spMkLst>
            <pc:docMk/>
            <pc:sldMk cId="3772338748" sldId="279"/>
            <ac:spMk id="6" creationId="{47A683BD-659A-E7E9-D3E4-88938E704037}"/>
          </ac:spMkLst>
        </pc:spChg>
        <pc:spChg chg="del">
          <ac:chgData name="Ankesh Kumar" userId="75053d84-295c-4c99-bff2-4b6e9b3f4d49" providerId="ADAL" clId="{0D532327-0CD8-471E-AC85-D73B591385B3}" dt="2024-04-03T01:46:29.367" v="4110" actId="478"/>
          <ac:spMkLst>
            <pc:docMk/>
            <pc:sldMk cId="3772338748" sldId="279"/>
            <ac:spMk id="11" creationId="{45B6FA19-92D3-36DF-4939-CDEEF390C096}"/>
          </ac:spMkLst>
        </pc:spChg>
        <pc:spChg chg="del">
          <ac:chgData name="Ankesh Kumar" userId="75053d84-295c-4c99-bff2-4b6e9b3f4d49" providerId="ADAL" clId="{0D532327-0CD8-471E-AC85-D73B591385B3}" dt="2024-04-03T01:46:32.180" v="4111" actId="478"/>
          <ac:spMkLst>
            <pc:docMk/>
            <pc:sldMk cId="3772338748" sldId="279"/>
            <ac:spMk id="12" creationId="{18068ABD-1821-1E98-A8B6-D5BD31125431}"/>
          </ac:spMkLst>
        </pc:spChg>
        <pc:spChg chg="mod">
          <ac:chgData name="Ankesh Kumar" userId="75053d84-295c-4c99-bff2-4b6e9b3f4d49" providerId="ADAL" clId="{0D532327-0CD8-471E-AC85-D73B591385B3}" dt="2024-04-03T02:08:08.275" v="4262" actId="20577"/>
          <ac:spMkLst>
            <pc:docMk/>
            <pc:sldMk cId="3772338748" sldId="279"/>
            <ac:spMk id="13" creationId="{E9E66F5F-E31B-6209-F3D3-D027C9914729}"/>
          </ac:spMkLst>
        </pc:spChg>
        <pc:picChg chg="mod">
          <ac:chgData name="Ankesh Kumar" userId="75053d84-295c-4c99-bff2-4b6e9b3f4d49" providerId="ADAL" clId="{0D532327-0CD8-471E-AC85-D73B591385B3}" dt="2024-04-03T02:04:30.280" v="4252" actId="14826"/>
          <ac:picMkLst>
            <pc:docMk/>
            <pc:sldMk cId="3772338748" sldId="279"/>
            <ac:picMk id="4" creationId="{5EE3E390-669D-B3DB-9AFD-FC8237CF4F29}"/>
          </ac:picMkLst>
        </pc:picChg>
      </pc:sldChg>
    </pc:docChg>
  </pc:docChgLst>
  <pc:docChgLst>
    <pc:chgData name="Ankesh Kumar" userId="75053d84-295c-4c99-bff2-4b6e9b3f4d49" providerId="ADAL" clId="{20DE35E3-AFB3-4939-B29D-8EE894C0662D}"/>
    <pc:docChg chg="modSld">
      <pc:chgData name="Ankesh Kumar" userId="75053d84-295c-4c99-bff2-4b6e9b3f4d49" providerId="ADAL" clId="{20DE35E3-AFB3-4939-B29D-8EE894C0662D}" dt="2024-04-05T05:54:17.781" v="35" actId="20577"/>
      <pc:docMkLst>
        <pc:docMk/>
      </pc:docMkLst>
      <pc:sldChg chg="modSp mod">
        <pc:chgData name="Ankesh Kumar" userId="75053d84-295c-4c99-bff2-4b6e9b3f4d49" providerId="ADAL" clId="{20DE35E3-AFB3-4939-B29D-8EE894C0662D}" dt="2024-04-05T05:54:17.781" v="35" actId="20577"/>
        <pc:sldMkLst>
          <pc:docMk/>
          <pc:sldMk cId="4166761540" sldId="259"/>
        </pc:sldMkLst>
        <pc:spChg chg="mod">
          <ac:chgData name="Ankesh Kumar" userId="75053d84-295c-4c99-bff2-4b6e9b3f4d49" providerId="ADAL" clId="{20DE35E3-AFB3-4939-B29D-8EE894C0662D}" dt="2024-04-05T05:54:17.781" v="35" actId="20577"/>
          <ac:spMkLst>
            <pc:docMk/>
            <pc:sldMk cId="4166761540" sldId="259"/>
            <ac:spMk id="3" creationId="{C3EEA6EB-6178-FF72-87AD-D85922BE84E2}"/>
          </ac:spMkLst>
        </pc:spChg>
      </pc:sldChg>
    </pc:docChg>
  </pc:docChgLst>
  <pc:docChgLst>
    <pc:chgData name="Ankesh Kumar" userId="75053d84-295c-4c99-bff2-4b6e9b3f4d49" providerId="ADAL" clId="{D2947EFC-184F-4190-A31F-B7515572E30E}"/>
    <pc:docChg chg="undo custSel addSld modSld modSection">
      <pc:chgData name="Ankesh Kumar" userId="75053d84-295c-4c99-bff2-4b6e9b3f4d49" providerId="ADAL" clId="{D2947EFC-184F-4190-A31F-B7515572E30E}" dt="2024-04-05T07:06:52.404" v="2766" actId="14100"/>
      <pc:docMkLst>
        <pc:docMk/>
      </pc:docMkLst>
      <pc:sldChg chg="modSp mod modAnim">
        <pc:chgData name="Ankesh Kumar" userId="75053d84-295c-4c99-bff2-4b6e9b3f4d49" providerId="ADAL" clId="{D2947EFC-184F-4190-A31F-B7515572E30E}" dt="2024-04-05T06:58:06.788" v="2730"/>
        <pc:sldMkLst>
          <pc:docMk/>
          <pc:sldMk cId="2399274760" sldId="257"/>
        </pc:sldMkLst>
        <pc:picChg chg="mod">
          <ac:chgData name="Ankesh Kumar" userId="75053d84-295c-4c99-bff2-4b6e9b3f4d49" providerId="ADAL" clId="{D2947EFC-184F-4190-A31F-B7515572E30E}" dt="2024-04-05T06:56:57.749" v="2726" actId="207"/>
          <ac:picMkLst>
            <pc:docMk/>
            <pc:sldMk cId="2399274760" sldId="257"/>
            <ac:picMk id="51" creationId="{64EE9E9E-3C3B-C9DD-EEDF-35E723321E67}"/>
          </ac:picMkLst>
        </pc:picChg>
        <pc:cxnChg chg="mod">
          <ac:chgData name="Ankesh Kumar" userId="75053d84-295c-4c99-bff2-4b6e9b3f4d49" providerId="ADAL" clId="{D2947EFC-184F-4190-A31F-B7515572E30E}" dt="2024-04-05T06:48:12.001" v="2307" actId="14100"/>
          <ac:cxnSpMkLst>
            <pc:docMk/>
            <pc:sldMk cId="2399274760" sldId="257"/>
            <ac:cxnSpMk id="16" creationId="{1595564F-4E9E-BE5A-AE68-33A982C1C2F6}"/>
          </ac:cxnSpMkLst>
        </pc:cxnChg>
        <pc:cxnChg chg="mod">
          <ac:chgData name="Ankesh Kumar" userId="75053d84-295c-4c99-bff2-4b6e9b3f4d49" providerId="ADAL" clId="{D2947EFC-184F-4190-A31F-B7515572E30E}" dt="2024-04-05T06:48:02.040" v="2305" actId="14100"/>
          <ac:cxnSpMkLst>
            <pc:docMk/>
            <pc:sldMk cId="2399274760" sldId="257"/>
            <ac:cxnSpMk id="20" creationId="{6237F07E-D34E-3C9C-AB5D-82ADB7FC298B}"/>
          </ac:cxnSpMkLst>
        </pc:cxnChg>
        <pc:cxnChg chg="mod">
          <ac:chgData name="Ankesh Kumar" userId="75053d84-295c-4c99-bff2-4b6e9b3f4d49" providerId="ADAL" clId="{D2947EFC-184F-4190-A31F-B7515572E30E}" dt="2024-04-05T06:47:49.620" v="2303" actId="14100"/>
          <ac:cxnSpMkLst>
            <pc:docMk/>
            <pc:sldMk cId="2399274760" sldId="257"/>
            <ac:cxnSpMk id="23" creationId="{207DE441-F267-17C5-5B11-196470A20A52}"/>
          </ac:cxnSpMkLst>
        </pc:cxnChg>
        <pc:cxnChg chg="mod">
          <ac:chgData name="Ankesh Kumar" userId="75053d84-295c-4c99-bff2-4b6e9b3f4d49" providerId="ADAL" clId="{D2947EFC-184F-4190-A31F-B7515572E30E}" dt="2024-04-05T06:48:22.770" v="2313" actId="1037"/>
          <ac:cxnSpMkLst>
            <pc:docMk/>
            <pc:sldMk cId="2399274760" sldId="257"/>
            <ac:cxnSpMk id="26" creationId="{4C9AA114-5062-0360-B85C-3824B908CA42}"/>
          </ac:cxnSpMkLst>
        </pc:cxnChg>
        <pc:cxnChg chg="mod">
          <ac:chgData name="Ankesh Kumar" userId="75053d84-295c-4c99-bff2-4b6e9b3f4d49" providerId="ADAL" clId="{D2947EFC-184F-4190-A31F-B7515572E30E}" dt="2024-04-05T06:48:34.849" v="2316" actId="14100"/>
          <ac:cxnSpMkLst>
            <pc:docMk/>
            <pc:sldMk cId="2399274760" sldId="257"/>
            <ac:cxnSpMk id="30" creationId="{CDE75CC1-30BD-76F2-5087-5DB8A4BCB000}"/>
          </ac:cxnSpMkLst>
        </pc:cxnChg>
      </pc:sldChg>
      <pc:sldChg chg="modSp mod">
        <pc:chgData name="Ankesh Kumar" userId="75053d84-295c-4c99-bff2-4b6e9b3f4d49" providerId="ADAL" clId="{D2947EFC-184F-4190-A31F-B7515572E30E}" dt="2024-04-05T06:45:34.616" v="2203" actId="20577"/>
        <pc:sldMkLst>
          <pc:docMk/>
          <pc:sldMk cId="4166761540" sldId="259"/>
        </pc:sldMkLst>
        <pc:spChg chg="mod">
          <ac:chgData name="Ankesh Kumar" userId="75053d84-295c-4c99-bff2-4b6e9b3f4d49" providerId="ADAL" clId="{D2947EFC-184F-4190-A31F-B7515572E30E}" dt="2024-04-05T06:45:34.616" v="2203" actId="20577"/>
          <ac:spMkLst>
            <pc:docMk/>
            <pc:sldMk cId="4166761540" sldId="259"/>
            <ac:spMk id="3" creationId="{C3EEA6EB-6178-FF72-87AD-D85922BE84E2}"/>
          </ac:spMkLst>
        </pc:spChg>
      </pc:sldChg>
      <pc:sldChg chg="modSp mod">
        <pc:chgData name="Ankesh Kumar" userId="75053d84-295c-4c99-bff2-4b6e9b3f4d49" providerId="ADAL" clId="{D2947EFC-184F-4190-A31F-B7515572E30E}" dt="2024-04-05T06:00:14.486" v="173" actId="404"/>
        <pc:sldMkLst>
          <pc:docMk/>
          <pc:sldMk cId="1055012197" sldId="267"/>
        </pc:sldMkLst>
        <pc:spChg chg="mod">
          <ac:chgData name="Ankesh Kumar" userId="75053d84-295c-4c99-bff2-4b6e9b3f4d49" providerId="ADAL" clId="{D2947EFC-184F-4190-A31F-B7515572E30E}" dt="2024-04-05T06:00:14.486" v="173" actId="404"/>
          <ac:spMkLst>
            <pc:docMk/>
            <pc:sldMk cId="1055012197" sldId="267"/>
            <ac:spMk id="19" creationId="{E819A2D9-49B8-BEB1-183D-EC2362139378}"/>
          </ac:spMkLst>
        </pc:spChg>
      </pc:sldChg>
      <pc:sldChg chg="modSp mod">
        <pc:chgData name="Ankesh Kumar" userId="75053d84-295c-4c99-bff2-4b6e9b3f4d49" providerId="ADAL" clId="{D2947EFC-184F-4190-A31F-B7515572E30E}" dt="2024-04-05T06:00:06.466" v="171" actId="1076"/>
        <pc:sldMkLst>
          <pc:docMk/>
          <pc:sldMk cId="3242966466" sldId="268"/>
        </pc:sldMkLst>
        <pc:spChg chg="mod">
          <ac:chgData name="Ankesh Kumar" userId="75053d84-295c-4c99-bff2-4b6e9b3f4d49" providerId="ADAL" clId="{D2947EFC-184F-4190-A31F-B7515572E30E}" dt="2024-04-05T06:00:06.466" v="171" actId="1076"/>
          <ac:spMkLst>
            <pc:docMk/>
            <pc:sldMk cId="3242966466" sldId="268"/>
            <ac:spMk id="19" creationId="{E819A2D9-49B8-BEB1-183D-EC2362139378}"/>
          </ac:spMkLst>
        </pc:spChg>
      </pc:sldChg>
      <pc:sldChg chg="modSp mod">
        <pc:chgData name="Ankesh Kumar" userId="75053d84-295c-4c99-bff2-4b6e9b3f4d49" providerId="ADAL" clId="{D2947EFC-184F-4190-A31F-B7515572E30E}" dt="2024-04-05T06:01:03.824" v="207" actId="20577"/>
        <pc:sldMkLst>
          <pc:docMk/>
          <pc:sldMk cId="1401882194" sldId="269"/>
        </pc:sldMkLst>
        <pc:spChg chg="mod">
          <ac:chgData name="Ankesh Kumar" userId="75053d84-295c-4c99-bff2-4b6e9b3f4d49" providerId="ADAL" clId="{D2947EFC-184F-4190-A31F-B7515572E30E}" dt="2024-04-05T06:01:03.824" v="207" actId="20577"/>
          <ac:spMkLst>
            <pc:docMk/>
            <pc:sldMk cId="1401882194" sldId="269"/>
            <ac:spMk id="19" creationId="{E819A2D9-49B8-BEB1-183D-EC2362139378}"/>
          </ac:spMkLst>
        </pc:spChg>
      </pc:sldChg>
      <pc:sldChg chg="addSp delSp modSp mod delAnim modAnim">
        <pc:chgData name="Ankesh Kumar" userId="75053d84-295c-4c99-bff2-4b6e9b3f4d49" providerId="ADAL" clId="{D2947EFC-184F-4190-A31F-B7515572E30E}" dt="2024-04-05T06:17:43.103" v="534" actId="1076"/>
        <pc:sldMkLst>
          <pc:docMk/>
          <pc:sldMk cId="2176989907" sldId="271"/>
        </pc:sldMkLst>
        <pc:spChg chg="add del mod">
          <ac:chgData name="Ankesh Kumar" userId="75053d84-295c-4c99-bff2-4b6e9b3f4d49" providerId="ADAL" clId="{D2947EFC-184F-4190-A31F-B7515572E30E}" dt="2024-04-05T06:04:51.506" v="240" actId="478"/>
          <ac:spMkLst>
            <pc:docMk/>
            <pc:sldMk cId="2176989907" sldId="271"/>
            <ac:spMk id="7" creationId="{D18BCF78-E66B-F299-4B92-B3A04AEEA746}"/>
          </ac:spMkLst>
        </pc:spChg>
        <pc:spChg chg="add del mod">
          <ac:chgData name="Ankesh Kumar" userId="75053d84-295c-4c99-bff2-4b6e9b3f4d49" providerId="ADAL" clId="{D2947EFC-184F-4190-A31F-B7515572E30E}" dt="2024-04-05T06:04:53.287" v="241" actId="478"/>
          <ac:spMkLst>
            <pc:docMk/>
            <pc:sldMk cId="2176989907" sldId="271"/>
            <ac:spMk id="8" creationId="{0DD549F7-DA08-35E4-F4A1-2FF4DCE3E70B}"/>
          </ac:spMkLst>
        </pc:spChg>
        <pc:spChg chg="add mod ord">
          <ac:chgData name="Ankesh Kumar" userId="75053d84-295c-4c99-bff2-4b6e9b3f4d49" providerId="ADAL" clId="{D2947EFC-184F-4190-A31F-B7515572E30E}" dt="2024-04-05T06:08:49.521" v="274" actId="167"/>
          <ac:spMkLst>
            <pc:docMk/>
            <pc:sldMk cId="2176989907" sldId="271"/>
            <ac:spMk id="9" creationId="{9EF0F70B-F4AE-701D-A3D6-82B07C047EFA}"/>
          </ac:spMkLst>
        </pc:spChg>
        <pc:spChg chg="mod">
          <ac:chgData name="Ankesh Kumar" userId="75053d84-295c-4c99-bff2-4b6e9b3f4d49" providerId="ADAL" clId="{D2947EFC-184F-4190-A31F-B7515572E30E}" dt="2024-04-05T06:13:39.949" v="306" actId="1076"/>
          <ac:spMkLst>
            <pc:docMk/>
            <pc:sldMk cId="2176989907" sldId="271"/>
            <ac:spMk id="10" creationId="{DBB7828E-F301-4700-0ABB-F269E0BD4481}"/>
          </ac:spMkLst>
        </pc:spChg>
        <pc:spChg chg="mod">
          <ac:chgData name="Ankesh Kumar" userId="75053d84-295c-4c99-bff2-4b6e9b3f4d49" providerId="ADAL" clId="{D2947EFC-184F-4190-A31F-B7515572E30E}" dt="2024-04-05T06:06:02.950" v="256" actId="1076"/>
          <ac:spMkLst>
            <pc:docMk/>
            <pc:sldMk cId="2176989907" sldId="271"/>
            <ac:spMk id="11" creationId="{45B6FA19-92D3-36DF-4939-CDEEF390C096}"/>
          </ac:spMkLst>
        </pc:spChg>
        <pc:spChg chg="del mod">
          <ac:chgData name="Ankesh Kumar" userId="75053d84-295c-4c99-bff2-4b6e9b3f4d49" providerId="ADAL" clId="{D2947EFC-184F-4190-A31F-B7515572E30E}" dt="2024-04-05T06:03:36.323" v="224" actId="478"/>
          <ac:spMkLst>
            <pc:docMk/>
            <pc:sldMk cId="2176989907" sldId="271"/>
            <ac:spMk id="12" creationId="{18068ABD-1821-1E98-A8B6-D5BD31125431}"/>
          </ac:spMkLst>
        </pc:spChg>
        <pc:spChg chg="del mod">
          <ac:chgData name="Ankesh Kumar" userId="75053d84-295c-4c99-bff2-4b6e9b3f4d49" providerId="ADAL" clId="{D2947EFC-184F-4190-A31F-B7515572E30E}" dt="2024-04-05T06:03:38.036" v="225" actId="478"/>
          <ac:spMkLst>
            <pc:docMk/>
            <pc:sldMk cId="2176989907" sldId="271"/>
            <ac:spMk id="13" creationId="{E9E66F5F-E31B-6209-F3D3-D027C9914729}"/>
          </ac:spMkLst>
        </pc:spChg>
        <pc:spChg chg="add mod ord">
          <ac:chgData name="Ankesh Kumar" userId="75053d84-295c-4c99-bff2-4b6e9b3f4d49" providerId="ADAL" clId="{D2947EFC-184F-4190-A31F-B7515572E30E}" dt="2024-04-05T06:08:50.940" v="275" actId="167"/>
          <ac:spMkLst>
            <pc:docMk/>
            <pc:sldMk cId="2176989907" sldId="271"/>
            <ac:spMk id="14" creationId="{916C27C0-0FAA-B2EB-04D0-21AF55927EF8}"/>
          </ac:spMkLst>
        </pc:spChg>
        <pc:spChg chg="add mod">
          <ac:chgData name="Ankesh Kumar" userId="75053d84-295c-4c99-bff2-4b6e9b3f4d49" providerId="ADAL" clId="{D2947EFC-184F-4190-A31F-B7515572E30E}" dt="2024-04-05T06:17:43.103" v="534" actId="1076"/>
          <ac:spMkLst>
            <pc:docMk/>
            <pc:sldMk cId="2176989907" sldId="271"/>
            <ac:spMk id="15" creationId="{ABD84C11-4124-A9B5-0503-2AB4FD64CD6D}"/>
          </ac:spMkLst>
        </pc:spChg>
        <pc:picChg chg="mod">
          <ac:chgData name="Ankesh Kumar" userId="75053d84-295c-4c99-bff2-4b6e9b3f4d49" providerId="ADAL" clId="{D2947EFC-184F-4190-A31F-B7515572E30E}" dt="2024-04-05T06:13:39.949" v="306" actId="1076"/>
          <ac:picMkLst>
            <pc:docMk/>
            <pc:sldMk cId="2176989907" sldId="271"/>
            <ac:picMk id="3" creationId="{28485BCC-9D36-8A6E-49D5-2DC05A8260BE}"/>
          </ac:picMkLst>
        </pc:picChg>
        <pc:picChg chg="mod">
          <ac:chgData name="Ankesh Kumar" userId="75053d84-295c-4c99-bff2-4b6e9b3f4d49" providerId="ADAL" clId="{D2947EFC-184F-4190-A31F-B7515572E30E}" dt="2024-04-05T06:13:13.874" v="302" actId="1076"/>
          <ac:picMkLst>
            <pc:docMk/>
            <pc:sldMk cId="2176989907" sldId="271"/>
            <ac:picMk id="4" creationId="{73A4E7E1-E7F4-A795-F927-4EBDABA27FF6}"/>
          </ac:picMkLst>
        </pc:picChg>
        <pc:picChg chg="add mod ord">
          <ac:chgData name="Ankesh Kumar" userId="75053d84-295c-4c99-bff2-4b6e9b3f4d49" providerId="ADAL" clId="{D2947EFC-184F-4190-A31F-B7515572E30E}" dt="2024-04-05T06:09:54.335" v="288" actId="14100"/>
          <ac:picMkLst>
            <pc:docMk/>
            <pc:sldMk cId="2176989907" sldId="271"/>
            <ac:picMk id="6" creationId="{E6370692-747B-0E64-D1DD-8660B30E828E}"/>
          </ac:picMkLst>
        </pc:picChg>
      </pc:sldChg>
      <pc:sldChg chg="addSp modSp mod">
        <pc:chgData name="Ankesh Kumar" userId="75053d84-295c-4c99-bff2-4b6e9b3f4d49" providerId="ADAL" clId="{D2947EFC-184F-4190-A31F-B7515572E30E}" dt="2024-04-05T07:05:30.280" v="2751" actId="20577"/>
        <pc:sldMkLst>
          <pc:docMk/>
          <pc:sldMk cId="215282650" sldId="273"/>
        </pc:sldMkLst>
        <pc:spChg chg="add mod">
          <ac:chgData name="Ankesh Kumar" userId="75053d84-295c-4c99-bff2-4b6e9b3f4d49" providerId="ADAL" clId="{D2947EFC-184F-4190-A31F-B7515572E30E}" dt="2024-04-05T07:05:30.280" v="2751" actId="20577"/>
          <ac:spMkLst>
            <pc:docMk/>
            <pc:sldMk cId="215282650" sldId="273"/>
            <ac:spMk id="6" creationId="{9C4884CB-55A0-5981-DC8B-E55647E08FB4}"/>
          </ac:spMkLst>
        </pc:spChg>
        <pc:picChg chg="mod">
          <ac:chgData name="Ankesh Kumar" userId="75053d84-295c-4c99-bff2-4b6e9b3f4d49" providerId="ADAL" clId="{D2947EFC-184F-4190-A31F-B7515572E30E}" dt="2024-04-05T06:46:17.753" v="2293"/>
          <ac:picMkLst>
            <pc:docMk/>
            <pc:sldMk cId="215282650" sldId="273"/>
            <ac:picMk id="4" creationId="{73A4E7E1-E7F4-A795-F927-4EBDABA27FF6}"/>
          </ac:picMkLst>
        </pc:picChg>
      </pc:sldChg>
      <pc:sldChg chg="addSp modSp mod">
        <pc:chgData name="Ankesh Kumar" userId="75053d84-295c-4c99-bff2-4b6e9b3f4d49" providerId="ADAL" clId="{D2947EFC-184F-4190-A31F-B7515572E30E}" dt="2024-04-05T06:54:47.816" v="2523" actId="20577"/>
        <pc:sldMkLst>
          <pc:docMk/>
          <pc:sldMk cId="415808436" sldId="275"/>
        </pc:sldMkLst>
        <pc:spChg chg="add mod">
          <ac:chgData name="Ankesh Kumar" userId="75053d84-295c-4c99-bff2-4b6e9b3f4d49" providerId="ADAL" clId="{D2947EFC-184F-4190-A31F-B7515572E30E}" dt="2024-04-05T06:54:47.816" v="2523" actId="20577"/>
          <ac:spMkLst>
            <pc:docMk/>
            <pc:sldMk cId="415808436" sldId="275"/>
            <ac:spMk id="3" creationId="{0721DF40-10E9-1668-A7FA-AC388F196E34}"/>
          </ac:spMkLst>
        </pc:spChg>
      </pc:sldChg>
      <pc:sldChg chg="modSp mod modAnim">
        <pc:chgData name="Ankesh Kumar" userId="75053d84-295c-4c99-bff2-4b6e9b3f4d49" providerId="ADAL" clId="{D2947EFC-184F-4190-A31F-B7515572E30E}" dt="2024-04-05T05:56:34.826" v="5"/>
        <pc:sldMkLst>
          <pc:docMk/>
          <pc:sldMk cId="3772338748" sldId="279"/>
        </pc:sldMkLst>
        <pc:spChg chg="mod">
          <ac:chgData name="Ankesh Kumar" userId="75053d84-295c-4c99-bff2-4b6e9b3f4d49" providerId="ADAL" clId="{D2947EFC-184F-4190-A31F-B7515572E30E}" dt="2024-04-05T05:55:18.035" v="0" actId="14100"/>
          <ac:spMkLst>
            <pc:docMk/>
            <pc:sldMk cId="3772338748" sldId="279"/>
            <ac:spMk id="13" creationId="{E9E66F5F-E31B-6209-F3D3-D027C9914729}"/>
          </ac:spMkLst>
        </pc:spChg>
      </pc:sldChg>
      <pc:sldChg chg="addSp delSp modSp add mod">
        <pc:chgData name="Ankesh Kumar" userId="75053d84-295c-4c99-bff2-4b6e9b3f4d49" providerId="ADAL" clId="{D2947EFC-184F-4190-A31F-B7515572E30E}" dt="2024-04-05T06:21:53.760" v="766" actId="5793"/>
        <pc:sldMkLst>
          <pc:docMk/>
          <pc:sldMk cId="1055074551" sldId="280"/>
        </pc:sldMkLst>
        <pc:spChg chg="mod">
          <ac:chgData name="Ankesh Kumar" userId="75053d84-295c-4c99-bff2-4b6e9b3f4d49" providerId="ADAL" clId="{D2947EFC-184F-4190-A31F-B7515572E30E}" dt="2024-04-05T06:21:53.760" v="766" actId="5793"/>
          <ac:spMkLst>
            <pc:docMk/>
            <pc:sldMk cId="1055074551" sldId="280"/>
            <ac:spMk id="15" creationId="{ABD84C11-4124-A9B5-0503-2AB4FD64CD6D}"/>
          </ac:spMkLst>
        </pc:spChg>
        <pc:picChg chg="del">
          <ac:chgData name="Ankesh Kumar" userId="75053d84-295c-4c99-bff2-4b6e9b3f4d49" providerId="ADAL" clId="{D2947EFC-184F-4190-A31F-B7515572E30E}" dt="2024-04-05T06:20:37.880" v="661" actId="478"/>
          <ac:picMkLst>
            <pc:docMk/>
            <pc:sldMk cId="1055074551" sldId="280"/>
            <ac:picMk id="6" creationId="{E6370692-747B-0E64-D1DD-8660B30E828E}"/>
          </ac:picMkLst>
        </pc:picChg>
        <pc:picChg chg="add mod">
          <ac:chgData name="Ankesh Kumar" userId="75053d84-295c-4c99-bff2-4b6e9b3f4d49" providerId="ADAL" clId="{D2947EFC-184F-4190-A31F-B7515572E30E}" dt="2024-04-05T06:20:54.827" v="665" actId="1076"/>
          <ac:picMkLst>
            <pc:docMk/>
            <pc:sldMk cId="1055074551" sldId="280"/>
            <ac:picMk id="7" creationId="{689538C6-70F2-0DAB-3819-DADCDB7C0195}"/>
          </ac:picMkLst>
        </pc:picChg>
      </pc:sldChg>
      <pc:sldChg chg="addSp delSp modSp add mod">
        <pc:chgData name="Ankesh Kumar" userId="75053d84-295c-4c99-bff2-4b6e9b3f4d49" providerId="ADAL" clId="{D2947EFC-184F-4190-A31F-B7515572E30E}" dt="2024-04-05T06:27:37.361" v="1010" actId="207"/>
        <pc:sldMkLst>
          <pc:docMk/>
          <pc:sldMk cId="2384564893" sldId="281"/>
        </pc:sldMkLst>
        <pc:spChg chg="mod">
          <ac:chgData name="Ankesh Kumar" userId="75053d84-295c-4c99-bff2-4b6e9b3f4d49" providerId="ADAL" clId="{D2947EFC-184F-4190-A31F-B7515572E30E}" dt="2024-04-05T06:27:37.361" v="1010" actId="207"/>
          <ac:spMkLst>
            <pc:docMk/>
            <pc:sldMk cId="2384564893" sldId="281"/>
            <ac:spMk id="15" creationId="{ABD84C11-4124-A9B5-0503-2AB4FD64CD6D}"/>
          </ac:spMkLst>
        </pc:spChg>
        <pc:picChg chg="add mod">
          <ac:chgData name="Ankesh Kumar" userId="75053d84-295c-4c99-bff2-4b6e9b3f4d49" providerId="ADAL" clId="{D2947EFC-184F-4190-A31F-B7515572E30E}" dt="2024-04-05T06:24:25.226" v="772" actId="1076"/>
          <ac:picMkLst>
            <pc:docMk/>
            <pc:sldMk cId="2384564893" sldId="281"/>
            <ac:picMk id="6" creationId="{90174170-97AE-B85C-26F5-F7B78E56CC48}"/>
          </ac:picMkLst>
        </pc:picChg>
        <pc:picChg chg="del">
          <ac:chgData name="Ankesh Kumar" userId="75053d84-295c-4c99-bff2-4b6e9b3f4d49" providerId="ADAL" clId="{D2947EFC-184F-4190-A31F-B7515572E30E}" dt="2024-04-05T06:24:12.108" v="768" actId="478"/>
          <ac:picMkLst>
            <pc:docMk/>
            <pc:sldMk cId="2384564893" sldId="281"/>
            <ac:picMk id="7" creationId="{689538C6-70F2-0DAB-3819-DADCDB7C0195}"/>
          </ac:picMkLst>
        </pc:picChg>
      </pc:sldChg>
      <pc:sldChg chg="addSp delSp modSp add mod">
        <pc:chgData name="Ankesh Kumar" userId="75053d84-295c-4c99-bff2-4b6e9b3f4d49" providerId="ADAL" clId="{D2947EFC-184F-4190-A31F-B7515572E30E}" dt="2024-04-05T06:30:11.283" v="1187" actId="20577"/>
        <pc:sldMkLst>
          <pc:docMk/>
          <pc:sldMk cId="3767381281" sldId="282"/>
        </pc:sldMkLst>
        <pc:spChg chg="mod">
          <ac:chgData name="Ankesh Kumar" userId="75053d84-295c-4c99-bff2-4b6e9b3f4d49" providerId="ADAL" clId="{D2947EFC-184F-4190-A31F-B7515572E30E}" dt="2024-04-05T06:30:11.283" v="1187" actId="20577"/>
          <ac:spMkLst>
            <pc:docMk/>
            <pc:sldMk cId="3767381281" sldId="282"/>
            <ac:spMk id="15" creationId="{ABD84C11-4124-A9B5-0503-2AB4FD64CD6D}"/>
          </ac:spMkLst>
        </pc:spChg>
        <pc:picChg chg="del">
          <ac:chgData name="Ankesh Kumar" userId="75053d84-295c-4c99-bff2-4b6e9b3f4d49" providerId="ADAL" clId="{D2947EFC-184F-4190-A31F-B7515572E30E}" dt="2024-04-05T06:28:37.444" v="1012" actId="478"/>
          <ac:picMkLst>
            <pc:docMk/>
            <pc:sldMk cId="3767381281" sldId="282"/>
            <ac:picMk id="6" creationId="{90174170-97AE-B85C-26F5-F7B78E56CC48}"/>
          </ac:picMkLst>
        </pc:picChg>
        <pc:picChg chg="add mod">
          <ac:chgData name="Ankesh Kumar" userId="75053d84-295c-4c99-bff2-4b6e9b3f4d49" providerId="ADAL" clId="{D2947EFC-184F-4190-A31F-B7515572E30E}" dt="2024-04-05T06:28:50.918" v="1015" actId="14100"/>
          <ac:picMkLst>
            <pc:docMk/>
            <pc:sldMk cId="3767381281" sldId="282"/>
            <ac:picMk id="7" creationId="{0327C789-0FB7-C864-BA0C-75355F34565E}"/>
          </ac:picMkLst>
        </pc:picChg>
      </pc:sldChg>
      <pc:sldChg chg="modSp add mod">
        <pc:chgData name="Ankesh Kumar" userId="75053d84-295c-4c99-bff2-4b6e9b3f4d49" providerId="ADAL" clId="{D2947EFC-184F-4190-A31F-B7515572E30E}" dt="2024-04-05T07:06:52.404" v="2766" actId="14100"/>
        <pc:sldMkLst>
          <pc:docMk/>
          <pc:sldMk cId="87054615" sldId="283"/>
        </pc:sldMkLst>
        <pc:spChg chg="mod">
          <ac:chgData name="Ankesh Kumar" userId="75053d84-295c-4c99-bff2-4b6e9b3f4d49" providerId="ADAL" clId="{D2947EFC-184F-4190-A31F-B7515572E30E}" dt="2024-04-05T07:06:52.404" v="2766" actId="14100"/>
          <ac:spMkLst>
            <pc:docMk/>
            <pc:sldMk cId="87054615" sldId="283"/>
            <ac:spMk id="3" creationId="{0721DF40-10E9-1668-A7FA-AC388F196E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5984-670B-33B8-2032-8ED4C4454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F9F95D-680B-321D-620D-3A8BC03CF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B0B3B-06DC-7E26-0A31-8E8AA9A82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AFF74-5D1C-6362-EFD6-870F6138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19E9D-7BC7-E892-40CA-8524B38A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579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8B64A-F4CB-700E-2685-6F9700E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101A5-3CC4-E901-41D8-9376DF1BF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2D60C-9E71-66FE-15FF-8000E89B1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DE0BD-6F1F-41C0-082C-90742283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B137A-E8D7-3FC4-611E-EFC1D169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24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579A8-766B-194E-DE8F-C197BB0BF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20E323-36E9-DBD6-306C-64F388628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2B244-D238-D700-F579-8E3B7F36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BFD46-7AAD-9254-3B7E-380F6F56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43120-4B5D-EBA6-A368-16DF7BFD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590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B19E-1D8A-EB04-9439-4E120211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1D303-2744-B427-AA08-90E72518B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41579-DDD1-F7AA-A43D-DF7AAC615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103FE-5964-805D-F33D-921272439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570CA-DDB0-FE4D-9ABD-DEA7AA24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10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D8E8-85C7-A24B-03AC-1162EA2D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15D99-017F-3717-4587-7D3E18B8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9B473-9EF0-5236-93B1-357CB1F5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56FCE-EC93-FC99-CF96-23AFF771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613EE-4D69-3F76-46CD-CACE90FE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37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3846-E6CD-070E-2BB3-E0691860F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A1FE-531E-A169-C58B-FAE245D5F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EF6A0-C3C8-693D-63AA-01615147F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C6521-9181-2D07-8B3F-4D711F0E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3D520-9FE3-43E9-FE74-8D03F6E3D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36BFB-D843-B886-65AF-D49B758E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623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1A02-0C14-C39F-C0E2-2402A20E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C54D9-931A-48CD-DEB3-9A5D54D40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3D82B3-19DA-BF1F-ED9B-E5E18E072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AC4A2-4F7B-F25D-1CD3-BD5C9360E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52DA9-9993-1480-C4BB-14D0D23A2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12DD2-7FF2-7E10-E19B-45ABCE64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F9B01A-5D5D-21A9-5378-10207C78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70C5E-DEDF-0A90-0937-CA8E5874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57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DC4F-864C-2041-E433-A4A0E3424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110A4-D70B-00B2-8A7B-07630B11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E09A9-430F-4B80-BB9D-834E0B2D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3B7C6-E203-81C6-867E-A6A80AE4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66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4DE287-124E-5D2F-7A1B-F4BE85C9D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DAC2C0-B6CC-B815-32FD-2F3AE3A2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AA528-7EBF-2B76-5C1D-63F93EB8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082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AEFE4-E2D4-7D22-0B8A-6F0F56622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1335A-0772-FCCC-2B45-918D2E40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41F12-D8BC-4501-59F2-909F0EEA0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3E563-AA4E-CFF8-F628-A158BB5A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5EFEC-EDC8-65C3-2C10-3D6FE911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9476B-E2AB-0BBB-F488-07392F167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53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DBC9-E291-9392-611C-7942C6701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8BC48-EDEB-5FF7-B46F-962AB8AF6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22EA3-F540-9D01-D996-1C62A766C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539A7-279D-D47B-1820-4DFA4235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07EFE-0576-62AA-A92B-AE959DF9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2CDA1-9BD9-99CE-1418-BC0DD3F5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6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1B070-866A-5160-BDAD-854F587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816C0-20DF-6D9A-2084-433E5080F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7C3DB-92DE-0412-1CE8-A18A52ECD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CCC2E5-433B-488D-9CD1-046505380916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3E796-2424-F705-39A5-70CFD54EE0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5312F-36D1-15EB-7ABC-2AF91A42F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B368FD-A3D5-4F6F-8248-39914126C4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24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microsoft.com/office/2007/relationships/hdphoto" Target="../media/hdphoto1.wdp"/><Relationship Id="rId21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4.png"/><Relationship Id="rId17" Type="http://schemas.openxmlformats.org/officeDocument/2006/relationships/slide" Target="slide18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slide" Target="slide7.xml"/><Relationship Id="rId5" Type="http://schemas.openxmlformats.org/officeDocument/2006/relationships/slide" Target="slide2.xml"/><Relationship Id="rId15" Type="http://schemas.openxmlformats.org/officeDocument/2006/relationships/image" Target="../media/image5.png"/><Relationship Id="rId23" Type="http://schemas.microsoft.com/office/2007/relationships/hdphoto" Target="../media/hdphoto2.wdp"/><Relationship Id="rId10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13.xml"/><Relationship Id="rId22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5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jp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5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jp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5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jp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5.sv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jp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png"/><Relationship Id="rId5" Type="http://schemas.openxmlformats.org/officeDocument/2006/relationships/image" Target="../media/image17.jp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 panels and power lines&#10;&#10;Description automatically generated">
            <a:extLst>
              <a:ext uri="{FF2B5EF4-FFF2-40B4-BE49-F238E27FC236}">
                <a16:creationId xmlns:a16="http://schemas.microsoft.com/office/drawing/2014/main" id="{797BEDDB-30D1-A138-0173-60B8E1B8E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5" t="7165" r="12515" b="17865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90000"/>
              <a:lumOff val="10000"/>
              <a:alpha val="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C2F243-812A-64E7-58CA-B6C0FFA6B42E}"/>
              </a:ext>
            </a:extLst>
          </p:cNvPr>
          <p:cNvSpPr txBox="1"/>
          <p:nvPr/>
        </p:nvSpPr>
        <p:spPr>
          <a:xfrm>
            <a:off x="850900" y="222247"/>
            <a:ext cx="1065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badi" panose="020B0604020104020204" pitchFamily="34" charset="0"/>
              </a:rPr>
              <a:t>Optimal DG Placement in Distribution Networks</a:t>
            </a:r>
          </a:p>
          <a:p>
            <a:r>
              <a:rPr lang="en-US" sz="2000" b="1" dirty="0">
                <a:solidFill>
                  <a:schemeClr val="bg1"/>
                </a:solidFill>
                <a:latin typeface="Abadi Extra Light" panose="020F0502020204030204" pitchFamily="34" charset="0"/>
              </a:rPr>
              <a:t>Leveraging visualization platform to understand Power transmission efficiency in Distribution network.</a:t>
            </a:r>
            <a:endParaRPr lang="en-IN" sz="2000" b="1" dirty="0">
              <a:solidFill>
                <a:schemeClr val="bg1"/>
              </a:solidFill>
              <a:latin typeface="Abadi Extra Light" panose="020F0502020204030204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BA9740-500F-745B-28CB-08049D1850E3}"/>
              </a:ext>
            </a:extLst>
          </p:cNvPr>
          <p:cNvGrpSpPr/>
          <p:nvPr/>
        </p:nvGrpSpPr>
        <p:grpSpPr>
          <a:xfrm>
            <a:off x="-2" y="1646996"/>
            <a:ext cx="12192001" cy="3754626"/>
            <a:chOff x="252919" y="2551378"/>
            <a:chExt cx="12192001" cy="3754626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8" name="Section Zoom 7">
                  <a:extLst>
                    <a:ext uri="{FF2B5EF4-FFF2-40B4-BE49-F238E27FC236}">
                      <a16:creationId xmlns:a16="http://schemas.microsoft.com/office/drawing/2014/main" id="{F3BE3119-1027-A259-68C8-ADD5ABD792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42692696"/>
                    </p:ext>
                  </p:extLst>
                </p:nvPr>
              </p:nvGraphicFramePr>
              <p:xfrm>
                <a:off x="252919" y="2551378"/>
                <a:ext cx="3040456" cy="1714501"/>
              </p:xfrm>
              <a:graphic>
                <a:graphicData uri="http://schemas.microsoft.com/office/powerpoint/2016/sectionzoom">
                  <psez:sectionZm>
                    <psez:sectionZmObj sectionId="{0B3967B0-03FF-44AE-A578-2F614A1D601E}">
                      <psez:zmPr id="{87912B15-FF08-4AC2-863B-FA5303336E81}" transitionDur="1000" showBg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0456" cy="1714501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8" name="Section Zoom 7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F3BE3119-1027-A259-68C8-ADD5ABD7929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2" y="1646996"/>
                  <a:ext cx="3040456" cy="1714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4" name="Section Zoom 3">
                  <a:extLst>
                    <a:ext uri="{FF2B5EF4-FFF2-40B4-BE49-F238E27FC236}">
                      <a16:creationId xmlns:a16="http://schemas.microsoft.com/office/drawing/2014/main" id="{6127B305-DF6D-9E4B-B2AB-A8C2D5E0059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2151592"/>
                    </p:ext>
                  </p:extLst>
                </p:nvPr>
              </p:nvGraphicFramePr>
              <p:xfrm>
                <a:off x="1891219" y="4581792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3823821D-58F3-4A08-A8BA-A398DDA4C1A2}">
                      <psez:zmPr id="{2815D5D5-D0F4-4ED5-8D60-B7EE4FD774D8}" transitionDur="1000" showBg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4" name="Section Zoom 3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6127B305-DF6D-9E4B-B2AB-A8C2D5E0059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8298" y="3677410"/>
                  <a:ext cx="3048000" cy="1714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30FAC9F7-486B-D757-43CF-37D29648C1C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1890332"/>
                    </p:ext>
                  </p:extLst>
                </p:nvPr>
              </p:nvGraphicFramePr>
              <p:xfrm>
                <a:off x="3709086" y="2551378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0E4CE3AE-770B-4C0A-9F01-AC310792016C}">
                      <psez:zmPr id="{7B8E16D3-9C40-4617-853A-D72BBFC7FDBD}" transitionDur="1000" showBg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30FAC9F7-486B-D757-43CF-37D29648C1C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56165" y="1646996"/>
                  <a:ext cx="3048000" cy="1714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9" name="Section Zoom 8">
                  <a:extLst>
                    <a:ext uri="{FF2B5EF4-FFF2-40B4-BE49-F238E27FC236}">
                      <a16:creationId xmlns:a16="http://schemas.microsoft.com/office/drawing/2014/main" id="{859418D6-1729-A34A-E2FC-B25C94DFA3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66517314"/>
                    </p:ext>
                  </p:extLst>
                </p:nvPr>
              </p:nvGraphicFramePr>
              <p:xfrm>
                <a:off x="5665235" y="4591504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2A0B5505-CA6F-40C2-86B7-80706F106BD7}">
                      <psez:zmPr id="{9F9B10C9-3AE1-494E-B298-147E079C5EB7}" transitionDur="1000" showBg="0">
                        <p166:blipFill xmlns:p166="http://schemas.microsoft.com/office/powerpoint/2016/6/main">
                          <a:blip r:embed="rId1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9" name="Section Zoom 8">
                  <a:hlinkClick r:id="rId14" action="ppaction://hlinksldjump"/>
                  <a:extLst>
                    <a:ext uri="{FF2B5EF4-FFF2-40B4-BE49-F238E27FC236}">
                      <a16:creationId xmlns:a16="http://schemas.microsoft.com/office/drawing/2014/main" id="{859418D6-1729-A34A-E2FC-B25C94DFA3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2314" y="3687122"/>
                  <a:ext cx="3048000" cy="1714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C989A4E1-A0B0-DE58-E15D-B7D4DC0363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7027713"/>
                    </p:ext>
                  </p:extLst>
                </p:nvPr>
              </p:nvGraphicFramePr>
              <p:xfrm>
                <a:off x="7532407" y="2551378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346DFF76-3186-4065-BE62-AFE77C603A64}">
                      <psez:zmPr id="{4A621106-3313-4438-AD51-0B2BB1104E23}" transitionDur="1000" showBg="0">
                        <p166:blipFill xmlns:p166="http://schemas.microsoft.com/office/powerpoint/2016/6/main">
                          <a:blip r:embed="rId1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17" action="ppaction://hlinksldjump"/>
                  <a:extLst>
                    <a:ext uri="{FF2B5EF4-FFF2-40B4-BE49-F238E27FC236}">
                      <a16:creationId xmlns:a16="http://schemas.microsoft.com/office/drawing/2014/main" id="{C989A4E1-A0B0-DE58-E15D-B7D4DC0363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9486" y="1646996"/>
                  <a:ext cx="3048000" cy="1714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26B41254-A180-407E-3EE6-D32DAD6535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50658101"/>
                    </p:ext>
                  </p:extLst>
                </p:nvPr>
              </p:nvGraphicFramePr>
              <p:xfrm>
                <a:off x="9396920" y="4581792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C8125570-10AD-4BCB-88AC-07FC29E06924}">
                      <psez:zmPr id="{E378B7AB-6664-45D2-B984-CFEF0F708136}" transitionDur="1000" showBg="0">
                        <p166:blipFill xmlns:p166="http://schemas.microsoft.com/office/powerpoint/2016/6/main">
                          <a:blip r:embed="rId1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20" action="ppaction://hlinksldjump"/>
                  <a:extLst>
                    <a:ext uri="{FF2B5EF4-FFF2-40B4-BE49-F238E27FC236}">
                      <a16:creationId xmlns:a16="http://schemas.microsoft.com/office/drawing/2014/main" id="{26B41254-A180-407E-3EE6-D32DAD65358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43999" y="3677410"/>
                  <a:ext cx="3048000" cy="17145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37F07E-D34E-3C9C-AB5D-82ADB7FC2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5969" y="4084010"/>
              <a:ext cx="530352" cy="630372"/>
            </a:xfrm>
            <a:prstGeom prst="line">
              <a:avLst/>
            </a:prstGeom>
            <a:ln w="28575" cap="rnd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7DE441-F267-17C5-5B11-196470A20A52}"/>
                </a:ext>
              </a:extLst>
            </p:cNvPr>
            <p:cNvCxnSpPr>
              <a:cxnSpLocks/>
            </p:cNvCxnSpPr>
            <p:nvPr/>
          </p:nvCxnSpPr>
          <p:spPr>
            <a:xfrm>
              <a:off x="6008407" y="4022294"/>
              <a:ext cx="523394" cy="692088"/>
            </a:xfrm>
            <a:prstGeom prst="line">
              <a:avLst/>
            </a:prstGeom>
            <a:ln w="28575" cap="rnd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C9AA114-5062-0360-B85C-3824B908C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4153" y="4093154"/>
              <a:ext cx="611632" cy="630372"/>
            </a:xfrm>
            <a:prstGeom prst="line">
              <a:avLst/>
            </a:prstGeom>
            <a:ln w="28575" cap="rnd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95564F-4E9E-BE5A-AE68-33A982C1C2F6}"/>
                </a:ext>
              </a:extLst>
            </p:cNvPr>
            <p:cNvCxnSpPr>
              <a:cxnSpLocks/>
            </p:cNvCxnSpPr>
            <p:nvPr/>
          </p:nvCxnSpPr>
          <p:spPr>
            <a:xfrm>
              <a:off x="2365185" y="4168790"/>
              <a:ext cx="438912" cy="545592"/>
            </a:xfrm>
            <a:prstGeom prst="line">
              <a:avLst/>
            </a:prstGeom>
            <a:ln w="28575" cap="rnd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E75CC1-30BD-76F2-5087-5DB8A4BCB0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62097" y="4168790"/>
              <a:ext cx="566928" cy="554736"/>
            </a:xfrm>
            <a:prstGeom prst="line">
              <a:avLst/>
            </a:prstGeom>
            <a:ln w="28575" cap="rnd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51" name="Picture 50" descr="A red and black logo&#10;&#10;Description automatically generated">
            <a:extLst>
              <a:ext uri="{FF2B5EF4-FFF2-40B4-BE49-F238E27FC236}">
                <a16:creationId xmlns:a16="http://schemas.microsoft.com/office/drawing/2014/main" id="{64EE9E9E-3C3B-C9DD-EEDF-35E723321E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41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" y="5447133"/>
            <a:ext cx="1386945" cy="1410061"/>
          </a:xfrm>
          <a:prstGeom prst="rect">
            <a:avLst/>
          </a:prstGeom>
          <a:noFill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F3E70BA-ECB7-5DE6-2234-860EA3A5EA33}"/>
              </a:ext>
            </a:extLst>
          </p:cNvPr>
          <p:cNvSpPr txBox="1"/>
          <p:nvPr/>
        </p:nvSpPr>
        <p:spPr>
          <a:xfrm>
            <a:off x="1460453" y="6030420"/>
            <a:ext cx="5732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Abadi" panose="020B0604020104020204" pitchFamily="34" charset="0"/>
              </a:rPr>
              <a:t>Course Project - EECE – 5642 (Data Visualization)</a:t>
            </a:r>
          </a:p>
          <a:p>
            <a:r>
              <a:rPr lang="en-IN" sz="2000" dirty="0">
                <a:solidFill>
                  <a:schemeClr val="bg1"/>
                </a:solidFill>
                <a:latin typeface="Abadi" panose="020B0604020104020204" pitchFamily="34" charset="0"/>
              </a:rPr>
              <a:t>Submitted to- Prof. Raymond Fu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A2BC4A-759D-121B-1D81-00D3DCB78D6F}"/>
              </a:ext>
            </a:extLst>
          </p:cNvPr>
          <p:cNvSpPr txBox="1"/>
          <p:nvPr/>
        </p:nvSpPr>
        <p:spPr>
          <a:xfrm>
            <a:off x="7865158" y="5810708"/>
            <a:ext cx="422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Abadi" panose="020B0604020104020204" pitchFamily="34" charset="0"/>
              </a:rPr>
              <a:t>Presented by-</a:t>
            </a:r>
          </a:p>
          <a:p>
            <a:pPr algn="r"/>
            <a:r>
              <a:rPr lang="en-IN" b="1" dirty="0">
                <a:solidFill>
                  <a:schemeClr val="bg1"/>
                </a:solidFill>
                <a:latin typeface="Abadi" panose="020B0604020104020204" pitchFamily="34" charset="0"/>
              </a:rPr>
              <a:t>Ankesh Kumar</a:t>
            </a:r>
          </a:p>
          <a:p>
            <a:pPr algn="r"/>
            <a:r>
              <a:rPr lang="en-IN" b="1" dirty="0">
                <a:solidFill>
                  <a:schemeClr val="bg1"/>
                </a:solidFill>
                <a:latin typeface="Abadi" panose="020B0604020104020204" pitchFamily="34" charset="0"/>
              </a:rPr>
              <a:t>NU ID - 002208893</a:t>
            </a:r>
          </a:p>
        </p:txBody>
      </p:sp>
    </p:spTree>
    <p:extLst>
      <p:ext uri="{BB962C8B-B14F-4D97-AF65-F5344CB8AC3E}">
        <p14:creationId xmlns:p14="http://schemas.microsoft.com/office/powerpoint/2010/main" val="239927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785099" y="1621073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417947" y="26523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2078726" y="358930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1101660" y="963657"/>
            <a:ext cx="1030524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Phase 1 - Visualize Your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9A2D9-49B8-BEB1-183D-EC2362139378}"/>
              </a:ext>
            </a:extLst>
          </p:cNvPr>
          <p:cNvSpPr txBox="1"/>
          <p:nvPr/>
        </p:nvSpPr>
        <p:spPr>
          <a:xfrm>
            <a:off x="2938152" y="2531392"/>
            <a:ext cx="9101448" cy="281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Collected data by running the Load Flow.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Program, initially takes input of type of Network configuration and presents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Network diagram – Graph representation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Standard Metrics of the system (Base case - Power Losses)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Bar graph for Voltage Deviation at each bus.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b="1" dirty="0">
                <a:solidFill>
                  <a:schemeClr val="bg1"/>
                </a:solidFill>
                <a:latin typeface="Abadi" panose="020B0604020104020204" pitchFamily="34" charset="0"/>
              </a:rPr>
              <a:t>Gauge meter to see voltage Stability Index of the system.</a:t>
            </a:r>
          </a:p>
        </p:txBody>
      </p:sp>
      <p:pic>
        <p:nvPicPr>
          <p:cNvPr id="3" name="Graphic 2" descr="Blueprint with solid fill">
            <a:extLst>
              <a:ext uri="{FF2B5EF4-FFF2-40B4-BE49-F238E27FC236}">
                <a16:creationId xmlns:a16="http://schemas.microsoft.com/office/drawing/2014/main" id="{F64A5E00-306C-770C-A195-0CB8B18C3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969" y="-92617"/>
            <a:ext cx="1262063" cy="126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50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3.7037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-3.7037E-7 L 0.00078 -0.0659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785099" y="1621073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417947" y="26523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2078726" y="358930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1101660" y="963657"/>
            <a:ext cx="1030524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Phase 2 - Design Your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9A2D9-49B8-BEB1-183D-EC2362139378}"/>
              </a:ext>
            </a:extLst>
          </p:cNvPr>
          <p:cNvSpPr txBox="1"/>
          <p:nvPr/>
        </p:nvSpPr>
        <p:spPr>
          <a:xfrm>
            <a:off x="2752192" y="1929560"/>
            <a:ext cx="9287408" cy="461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In this phase, we run Load flow equations with DG installed (Type 1- Solar (+P) ) and generate datasets.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User input – Bus Number, DG Size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According to the provided data, the tool provides the following data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Mesh Grid – To understand why we need optimum solution and where your solution lies !!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System Parameters Active Power , Reactive Power and Apparent Power with percentage increase or decrease with color green if losses reduced.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New Voltage Deviation Index and Green signal if deviation if minimized else red.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New Voltage Stability Index and Green if index is maximized else red.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" name="Graphic 2" descr="Blueprint with solid fill">
            <a:extLst>
              <a:ext uri="{FF2B5EF4-FFF2-40B4-BE49-F238E27FC236}">
                <a16:creationId xmlns:a16="http://schemas.microsoft.com/office/drawing/2014/main" id="{3B6E829A-79FA-E9DA-4C4C-898831E07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969" y="-92617"/>
            <a:ext cx="1262063" cy="126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29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3.7037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-3.7037E-7 L 0.00078 -0.0659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785099" y="1621073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417947" y="26523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2078726" y="358930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1101660" y="963657"/>
            <a:ext cx="1030524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Phase 3 - Optimal DG Placement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9A2D9-49B8-BEB1-183D-EC2362139378}"/>
              </a:ext>
            </a:extLst>
          </p:cNvPr>
          <p:cNvSpPr txBox="1"/>
          <p:nvPr/>
        </p:nvSpPr>
        <p:spPr>
          <a:xfrm>
            <a:off x="2752192" y="1887271"/>
            <a:ext cx="9101448" cy="461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Here I introduce the concept to find the optimal solution using the computation.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User can choose,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- how he want to approach the solution (Exhaustive Search vs. PSO).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- Range of DG (only +P) user wants to install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Output -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Tool Provides the optimum solution (Highest Active loss reduction for Bus and Size within specified/ input limits.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Other system parameters.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Animated Scatter Plot based on the computation method </a:t>
            </a:r>
            <a:r>
              <a:rPr lang="en-US" b="1" dirty="0" err="1">
                <a:solidFill>
                  <a:schemeClr val="bg1"/>
                </a:solidFill>
                <a:latin typeface="Abadi" panose="020B0604020104020204" pitchFamily="34" charset="0"/>
              </a:rPr>
              <a:t>choosen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 to understand the computational behavior of search method selected.</a:t>
            </a:r>
          </a:p>
        </p:txBody>
      </p:sp>
      <p:pic>
        <p:nvPicPr>
          <p:cNvPr id="3" name="Graphic 2" descr="Blueprint with solid fill">
            <a:extLst>
              <a:ext uri="{FF2B5EF4-FFF2-40B4-BE49-F238E27FC236}">
                <a16:creationId xmlns:a16="http://schemas.microsoft.com/office/drawing/2014/main" id="{031057F6-339D-1973-B86A-E63C5BE6F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969" y="-92617"/>
            <a:ext cx="1262063" cy="126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8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3.7037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-3.7037E-7 L 0.00078 -0.0659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2816987" y="3459691"/>
            <a:ext cx="655802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DEMO</a:t>
            </a:r>
          </a:p>
        </p:txBody>
      </p:sp>
      <p:pic>
        <p:nvPicPr>
          <p:cNvPr id="7" name="Graphic 6" descr="Illustrator with solid fill">
            <a:extLst>
              <a:ext uri="{FF2B5EF4-FFF2-40B4-BE49-F238E27FC236}">
                <a16:creationId xmlns:a16="http://schemas.microsoft.com/office/drawing/2014/main" id="{158A2C19-8C19-CFC3-E52B-6AE049B7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4171" y="1082033"/>
            <a:ext cx="2123658" cy="212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69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8437345" y="302877"/>
            <a:ext cx="3754655" cy="6684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DEMO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28485BCC-9D36-8A6E-49D5-2DC05A826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491" y="111837"/>
            <a:ext cx="1063529" cy="106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9EF0F70B-F4AE-701D-A3D6-82B07C047EFA}"/>
              </a:ext>
            </a:extLst>
          </p:cNvPr>
          <p:cNvSpPr/>
          <p:nvPr/>
        </p:nvSpPr>
        <p:spPr>
          <a:xfrm>
            <a:off x="100007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6C27C0-0FAA-B2EB-04D0-21AF55927EF8}"/>
              </a:ext>
            </a:extLst>
          </p:cNvPr>
          <p:cNvSpPr/>
          <p:nvPr/>
        </p:nvSpPr>
        <p:spPr>
          <a:xfrm>
            <a:off x="107119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70692-747B-0E64-D1DD-8660B30E82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39" y="1498310"/>
            <a:ext cx="10728961" cy="535561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D84C11-4124-A9B5-0503-2AB4FD64CD6D}"/>
              </a:ext>
            </a:extLst>
          </p:cNvPr>
          <p:cNvSpPr/>
          <p:nvPr/>
        </p:nvSpPr>
        <p:spPr>
          <a:xfrm>
            <a:off x="200978" y="161713"/>
            <a:ext cx="7043486" cy="11913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TOOL FRONT-PAGE</a:t>
            </a:r>
          </a:p>
          <a:p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- Here user can enter the Distribution network they want to work on (Radio button).</a:t>
            </a:r>
          </a:p>
          <a:p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- User can skip to any operation, they are interested in.</a:t>
            </a:r>
            <a:endParaRPr lang="en-IN" sz="32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698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0065 -0.0629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065 -0.06204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8437345" y="302877"/>
            <a:ext cx="3754655" cy="6684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DEMO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28485BCC-9D36-8A6E-49D5-2DC05A826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491" y="111837"/>
            <a:ext cx="1063529" cy="106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9EF0F70B-F4AE-701D-A3D6-82B07C047EFA}"/>
              </a:ext>
            </a:extLst>
          </p:cNvPr>
          <p:cNvSpPr/>
          <p:nvPr/>
        </p:nvSpPr>
        <p:spPr>
          <a:xfrm>
            <a:off x="100007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6C27C0-0FAA-B2EB-04D0-21AF55927EF8}"/>
              </a:ext>
            </a:extLst>
          </p:cNvPr>
          <p:cNvSpPr/>
          <p:nvPr/>
        </p:nvSpPr>
        <p:spPr>
          <a:xfrm>
            <a:off x="107119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D84C11-4124-A9B5-0503-2AB4FD64CD6D}"/>
              </a:ext>
            </a:extLst>
          </p:cNvPr>
          <p:cNvSpPr/>
          <p:nvPr/>
        </p:nvSpPr>
        <p:spPr>
          <a:xfrm>
            <a:off x="200978" y="161713"/>
            <a:ext cx="7043486" cy="1381716"/>
          </a:xfrm>
          <a:prstGeom prst="roundRect">
            <a:avLst>
              <a:gd name="adj" fmla="val 1078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Visualize your system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Hovering-enabled network parameter(Generator bus, Branch Impedance, Bus Power data.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Getting system Loss parameters.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Display Voltage Deviation Index and Voltage Stability Index.</a:t>
            </a:r>
            <a:endParaRPr lang="en-IN" sz="32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538C6-70F2-0DAB-3819-DADCDB7C0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2080" y="1543429"/>
            <a:ext cx="9519920" cy="53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7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0065 -0.0629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065 -0.06204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8437345" y="302877"/>
            <a:ext cx="3754655" cy="6684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DEMO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28485BCC-9D36-8A6E-49D5-2DC05A826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491" y="111837"/>
            <a:ext cx="1063529" cy="106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9EF0F70B-F4AE-701D-A3D6-82B07C047EFA}"/>
              </a:ext>
            </a:extLst>
          </p:cNvPr>
          <p:cNvSpPr/>
          <p:nvPr/>
        </p:nvSpPr>
        <p:spPr>
          <a:xfrm>
            <a:off x="100007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6C27C0-0FAA-B2EB-04D0-21AF55927EF8}"/>
              </a:ext>
            </a:extLst>
          </p:cNvPr>
          <p:cNvSpPr/>
          <p:nvPr/>
        </p:nvSpPr>
        <p:spPr>
          <a:xfrm>
            <a:off x="107119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D84C11-4124-A9B5-0503-2AB4FD64CD6D}"/>
              </a:ext>
            </a:extLst>
          </p:cNvPr>
          <p:cNvSpPr/>
          <p:nvPr/>
        </p:nvSpPr>
        <p:spPr>
          <a:xfrm>
            <a:off x="190817" y="161713"/>
            <a:ext cx="7124513" cy="1381716"/>
          </a:xfrm>
          <a:prstGeom prst="roundRect">
            <a:avLst>
              <a:gd name="adj" fmla="val 1078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Design your network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Selector to put size of DG and bus number where you want to install.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Get Power Loss Metrics and Voltage Indices.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Display selected system mesh view and </a:t>
            </a:r>
            <a:r>
              <a:rPr lang="en-IN" sz="1400" dirty="0">
                <a:solidFill>
                  <a:srgbClr val="FF0000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red point- </a:t>
            </a: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to indicate where your solution lies.</a:t>
            </a:r>
            <a:endParaRPr lang="en-IN" sz="32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74170-97AE-B85C-26F5-F7B78E56CC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5280" y="1598151"/>
            <a:ext cx="9316720" cy="53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6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0065 -0.0629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065 -0.06204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8000" contras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5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8437345" y="302877"/>
            <a:ext cx="3754655" cy="6684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DEMO</a:t>
            </a:r>
          </a:p>
        </p:txBody>
      </p:sp>
      <p:pic>
        <p:nvPicPr>
          <p:cNvPr id="3" name="Graphic 2" descr="Illustrator with solid fill">
            <a:extLst>
              <a:ext uri="{FF2B5EF4-FFF2-40B4-BE49-F238E27FC236}">
                <a16:creationId xmlns:a16="http://schemas.microsoft.com/office/drawing/2014/main" id="{28485BCC-9D36-8A6E-49D5-2DC05A826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491" y="111837"/>
            <a:ext cx="1063529" cy="106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 useBgFill="1">
        <p:nvSpPr>
          <p:cNvPr id="9" name="Rectangle: Rounded Corners 8">
            <a:extLst>
              <a:ext uri="{FF2B5EF4-FFF2-40B4-BE49-F238E27FC236}">
                <a16:creationId xmlns:a16="http://schemas.microsoft.com/office/drawing/2014/main" id="{9EF0F70B-F4AE-701D-A3D6-82B07C047EFA}"/>
              </a:ext>
            </a:extLst>
          </p:cNvPr>
          <p:cNvSpPr/>
          <p:nvPr/>
        </p:nvSpPr>
        <p:spPr>
          <a:xfrm>
            <a:off x="100007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6C27C0-0FAA-B2EB-04D0-21AF55927EF8}"/>
              </a:ext>
            </a:extLst>
          </p:cNvPr>
          <p:cNvSpPr/>
          <p:nvPr/>
        </p:nvSpPr>
        <p:spPr>
          <a:xfrm>
            <a:off x="107119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D84C11-4124-A9B5-0503-2AB4FD64CD6D}"/>
              </a:ext>
            </a:extLst>
          </p:cNvPr>
          <p:cNvSpPr/>
          <p:nvPr/>
        </p:nvSpPr>
        <p:spPr>
          <a:xfrm>
            <a:off x="190817" y="161713"/>
            <a:ext cx="7124513" cy="1381716"/>
          </a:xfrm>
          <a:prstGeom prst="roundRect">
            <a:avLst>
              <a:gd name="adj" fmla="val 1078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>
                <a:latin typeface="Aharoni" panose="02010803020104030203" pitchFamily="2" charset="-79"/>
                <a:cs typeface="Aharoni" panose="02010803020104030203" pitchFamily="2" charset="-79"/>
              </a:rPr>
              <a:t>Optimal DG placement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Select the method and Range of DG to be installed.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Get Optimal Power Loss Metrics and Voltage Indices.</a:t>
            </a:r>
          </a:p>
          <a:p>
            <a:pPr marL="285750" indent="-285750">
              <a:buFontTx/>
              <a:buChar char="-"/>
            </a:pP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Display of Scatter plot to understand the search algorithm </a:t>
            </a:r>
            <a:r>
              <a:rPr lang="en-IN" sz="1400" dirty="0" err="1">
                <a:latin typeface="Abadi" panose="020B0604020104020204" pitchFamily="34" charset="0"/>
                <a:cs typeface="Aharoni" panose="02010803020104030203" pitchFamily="2" charset="-79"/>
              </a:rPr>
              <a:t>behavoiur</a:t>
            </a:r>
            <a:r>
              <a:rPr lang="en-IN" sz="1400" dirty="0">
                <a:latin typeface="Abadi" panose="020B0604020104020204" pitchFamily="34" charset="0"/>
                <a:cs typeface="Aharoni" panose="02010803020104030203" pitchFamily="2" charset="-79"/>
              </a:rPr>
              <a:t>.</a:t>
            </a:r>
            <a:endParaRPr lang="en-IN" sz="32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27C789-0FB7-C864-BA0C-75355F345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1610531"/>
            <a:ext cx="10668000" cy="52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81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00065 -0.0629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0065 -0.06204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2816987" y="3459691"/>
            <a:ext cx="6558026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 AND ANALYSIS</a:t>
            </a:r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158A2C19-8C19-CFC3-E52B-6AE049B7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4171" y="1082033"/>
            <a:ext cx="2123658" cy="212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771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0075182" y="15855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10902708" y="2280294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Gráfico 95" descr="Bullseye">
            <a:extLst>
              <a:ext uri="{FF2B5EF4-FFF2-40B4-BE49-F238E27FC236}">
                <a16:creationId xmlns:a16="http://schemas.microsoft.com/office/drawing/2014/main" id="{28485BCC-9D36-8A6E-49D5-2DC05A826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0654" y="136422"/>
            <a:ext cx="1353929" cy="1353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277266-37CA-9B6B-7890-8D25F7E87068}"/>
              </a:ext>
            </a:extLst>
          </p:cNvPr>
          <p:cNvSpPr txBox="1"/>
          <p:nvPr/>
        </p:nvSpPr>
        <p:spPr>
          <a:xfrm>
            <a:off x="4027336" y="123722"/>
            <a:ext cx="5262219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RESULT AND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884CB-55A0-5981-DC8B-E55647E08FB4}"/>
              </a:ext>
            </a:extLst>
          </p:cNvPr>
          <p:cNvSpPr txBox="1"/>
          <p:nvPr/>
        </p:nvSpPr>
        <p:spPr>
          <a:xfrm>
            <a:off x="123826" y="2021840"/>
            <a:ext cx="9029700" cy="3539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Our visualization tool equips users with a robust solution for mapping their power distribution systems and assessing the potential impacts of new Distributed Generator (DG) unit installations. </a:t>
            </a:r>
          </a:p>
          <a:p>
            <a:endParaRPr lang="en-US" sz="16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It enables the visualization of existing infrastructure and predictive scenarios, facilitating strategic planning and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Key features of the tool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System Visualization: Interactive representation of the current system layout, allowing users to understand the complex network structure and operational flow at a glance.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Impact Analysis: Simulation of potential changes from proposed DG installations, providing insights into their systemic effects and enabling preemptive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Abadi" panose="020B0604020104020204" pitchFamily="34" charset="0"/>
              </a:rPr>
              <a:t>Optimization Algorithm: An adaptive algorithm that delivers optimal solutions for dynamic system configurations, ensuring efficient integration of new units with existing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21528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29597E-17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1.85185E-6 L 0.00078 -0.0662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2766949" y="3160425"/>
            <a:ext cx="6658102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</a:p>
        </p:txBody>
      </p:sp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974AFB37-3268-D606-2863-FC7A07E7B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2395" y="1176049"/>
            <a:ext cx="1984375" cy="1984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663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2816987" y="3459691"/>
            <a:ext cx="655802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pic>
        <p:nvPicPr>
          <p:cNvPr id="7" name="Graphic 6" descr="Postit Notes with solid fill">
            <a:extLst>
              <a:ext uri="{FF2B5EF4-FFF2-40B4-BE49-F238E27FC236}">
                <a16:creationId xmlns:a16="http://schemas.microsoft.com/office/drawing/2014/main" id="{158A2C19-8C19-CFC3-E52B-6AE049B7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034171" y="1082033"/>
            <a:ext cx="2123658" cy="21236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5522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8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0075182" y="15855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10902708" y="2280294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77266-37CA-9B6B-7890-8D25F7E87068}"/>
              </a:ext>
            </a:extLst>
          </p:cNvPr>
          <p:cNvSpPr txBox="1"/>
          <p:nvPr/>
        </p:nvSpPr>
        <p:spPr>
          <a:xfrm>
            <a:off x="4383273" y="397887"/>
            <a:ext cx="466980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6F2F8400-87F9-FA38-D5F3-9E6A4128D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252748" y="117370"/>
            <a:ext cx="1392029" cy="1392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1DF40-10E9-1668-A7FA-AC388F196E34}"/>
              </a:ext>
            </a:extLst>
          </p:cNvPr>
          <p:cNvSpPr txBox="1"/>
          <p:nvPr/>
        </p:nvSpPr>
        <p:spPr>
          <a:xfrm>
            <a:off x="711200" y="1950720"/>
            <a:ext cx="8098285" cy="3737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dirty="0">
                <a:solidFill>
                  <a:schemeClr val="bg1"/>
                </a:solidFill>
                <a:latin typeface="Abadi" panose="020B0604020104020204" pitchFamily="34" charset="0"/>
              </a:rPr>
              <a:t>Learning best-practices to decide to represent the data based on data meaning, cognition and other better practices.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IN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dirty="0">
                <a:solidFill>
                  <a:schemeClr val="bg1"/>
                </a:solidFill>
                <a:latin typeface="Abadi" panose="020B0604020104020204" pitchFamily="34" charset="0"/>
              </a:rPr>
              <a:t>Analysing different tools to represent for the problem statement.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IN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N" sz="2000" dirty="0">
                <a:solidFill>
                  <a:schemeClr val="bg1"/>
                </a:solidFill>
                <a:latin typeface="Abadi" panose="020B0604020104020204" pitchFamily="34" charset="0"/>
              </a:rPr>
              <a:t>Utilising open-source tools to develop an open-source platform and providing capability to system planners and DISCOMs to get a visual tool to solve the problem.</a:t>
            </a:r>
          </a:p>
        </p:txBody>
      </p:sp>
    </p:spTree>
    <p:extLst>
      <p:ext uri="{BB962C8B-B14F-4D97-AF65-F5344CB8AC3E}">
        <p14:creationId xmlns:p14="http://schemas.microsoft.com/office/powerpoint/2010/main" val="415808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29597E-17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1.85185E-6 L 0.00078 -0.0662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8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9289555" y="971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0075182" y="15855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10902708" y="2280294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77266-37CA-9B6B-7890-8D25F7E87068}"/>
              </a:ext>
            </a:extLst>
          </p:cNvPr>
          <p:cNvSpPr txBox="1"/>
          <p:nvPr/>
        </p:nvSpPr>
        <p:spPr>
          <a:xfrm>
            <a:off x="4383273" y="397887"/>
            <a:ext cx="4669801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CONCLUSION</a:t>
            </a:r>
          </a:p>
        </p:txBody>
      </p:sp>
      <p:pic>
        <p:nvPicPr>
          <p:cNvPr id="6" name="Graphic 5" descr="Postit Notes with solid fill">
            <a:extLst>
              <a:ext uri="{FF2B5EF4-FFF2-40B4-BE49-F238E27FC236}">
                <a16:creationId xmlns:a16="http://schemas.microsoft.com/office/drawing/2014/main" id="{6F2F8400-87F9-FA38-D5F3-9E6A4128D1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252748" y="117370"/>
            <a:ext cx="1392029" cy="1392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21DF40-10E9-1668-A7FA-AC388F196E34}"/>
              </a:ext>
            </a:extLst>
          </p:cNvPr>
          <p:cNvSpPr txBox="1"/>
          <p:nvPr/>
        </p:nvSpPr>
        <p:spPr>
          <a:xfrm>
            <a:off x="428625" y="1509399"/>
            <a:ext cx="88609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Recommendations for Further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Data Input Enhancement: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Introducing a feature to input system data via files, streamlining the process of system analysis and accommodating user preferences for data management.</a:t>
            </a:r>
          </a:p>
          <a:p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Metrics Visualization Improvement: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Refining the presentation of system metrics to enhance readability and interpretability, potentially incorporating real-time data visualization techniques.</a:t>
            </a:r>
          </a:p>
          <a:p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Algorithm Customization: 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Offering users the flexibility to adjust key parameters within the optimization algorithm, allowing for tailored solutions that align with specific operational strategies and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These advancements are projected to further the tool's capacity to serve as an indispensable resource for energy system engineers and decision-makers in the strategic integration of DG units.</a:t>
            </a:r>
            <a:endParaRPr lang="en-IN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4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29597E-17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-1.11111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0833E-6 -1.85185E-6 L 0.00078 -0.0662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2816987" y="3416300"/>
            <a:ext cx="6558026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 &amp; A</a:t>
            </a: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9BB8DAFD-2E93-3950-21FF-DBFF82804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400" y="1270000"/>
            <a:ext cx="1981200" cy="1981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00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61000"/>
            </a:blip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6764413" y="109827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7550040" y="17125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8377566" y="2407294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77266-37CA-9B6B-7890-8D25F7E87068}"/>
              </a:ext>
            </a:extLst>
          </p:cNvPr>
          <p:cNvSpPr txBox="1"/>
          <p:nvPr/>
        </p:nvSpPr>
        <p:spPr>
          <a:xfrm>
            <a:off x="2816987" y="2644170"/>
            <a:ext cx="6558026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THANKS…</a:t>
            </a:r>
          </a:p>
        </p:txBody>
      </p:sp>
    </p:spTree>
    <p:extLst>
      <p:ext uri="{BB962C8B-B14F-4D97-AF65-F5344CB8AC3E}">
        <p14:creationId xmlns:p14="http://schemas.microsoft.com/office/powerpoint/2010/main" val="42637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716 -0.01852 L 0.20677 -0.07639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20703 -0.01852 L 0.20781 -0.07269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20716 -0.01852 L 0.20794 -0.08472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7" name="Picture 6" descr="Solar panels on a body of water&#10;&#10;Description automatically generated">
            <a:extLst>
              <a:ext uri="{FF2B5EF4-FFF2-40B4-BE49-F238E27FC236}">
                <a16:creationId xmlns:a16="http://schemas.microsoft.com/office/drawing/2014/main" id="{29F57473-3934-C010-958D-3185AFFB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 descr="Lights On with solid fill">
            <a:extLst>
              <a:ext uri="{FF2B5EF4-FFF2-40B4-BE49-F238E27FC236}">
                <a16:creationId xmlns:a16="http://schemas.microsoft.com/office/drawing/2014/main" id="{777C4BED-DE85-92EF-729D-CA926F922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1585" y="130683"/>
            <a:ext cx="1107996" cy="11079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 rot="1768887">
            <a:off x="9497381" y="359418"/>
            <a:ext cx="755947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08025F-900B-E9FC-F278-2C1098A49DBA}"/>
              </a:ext>
            </a:extLst>
          </p:cNvPr>
          <p:cNvSpPr txBox="1"/>
          <p:nvPr/>
        </p:nvSpPr>
        <p:spPr>
          <a:xfrm>
            <a:off x="2510113" y="1006537"/>
            <a:ext cx="6910070" cy="1107996"/>
          </a:xfrm>
          <a:prstGeom prst="rect">
            <a:avLst/>
          </a:prstGeom>
          <a:noFill/>
          <a:effectLst>
            <a:outerShdw blurRad="165100" dist="50800" dir="5400000" algn="ctr" rotWithShape="0">
              <a:srgbClr val="000000">
                <a:alpha val="9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INTRODUCTION</a:t>
            </a:r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 rot="1768887">
            <a:off x="10130229" y="1390662"/>
            <a:ext cx="755947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 rot="1768887">
            <a:off x="10791008" y="2327654"/>
            <a:ext cx="755947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EA6EB-6178-FF72-87AD-D85922BE84E2}"/>
              </a:ext>
            </a:extLst>
          </p:cNvPr>
          <p:cNvSpPr txBox="1"/>
          <p:nvPr/>
        </p:nvSpPr>
        <p:spPr>
          <a:xfrm>
            <a:off x="754143" y="2311135"/>
            <a:ext cx="8399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project aims to system planner to decide effect of placement of small power generating units using the tool. </a:t>
            </a:r>
          </a:p>
          <a:p>
            <a:endParaRPr lang="en-IN" dirty="0">
              <a:solidFill>
                <a:schemeClr val="bg1"/>
              </a:solidFill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1800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Optimal DG placement leads to enhance system efficiency of reduces the power loss.</a:t>
            </a:r>
          </a:p>
          <a:p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6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96296E-6 L 0.03151 -0.07523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-37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7 -7.40741E-7 L 0.03151 -0.07523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-37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29167E-6 -7.40741E-7 L 0.03151 -0.07523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6" y="-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3122549" y="3145848"/>
            <a:ext cx="66581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</a:t>
            </a:r>
          </a:p>
        </p:txBody>
      </p:sp>
      <p:pic>
        <p:nvPicPr>
          <p:cNvPr id="4" name="Graphic 3" descr="Presentation with checklist with solid fill">
            <a:extLst>
              <a:ext uri="{FF2B5EF4-FFF2-40B4-BE49-F238E27FC236}">
                <a16:creationId xmlns:a16="http://schemas.microsoft.com/office/drawing/2014/main" id="{43EA80FD-27AF-4DCE-9BFA-ABAFC041E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0800" y="1215448"/>
            <a:ext cx="1930400" cy="1930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8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3E390-669D-B3DB-9AFD-FC8237CF4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31000"/>
            </a:blip>
            <a:srcRect/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539445" y="2405318"/>
            <a:ext cx="9353855" cy="110799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latin typeface="Abadi" panose="020B0604020104020204" pitchFamily="34" charset="0"/>
              </a:rPr>
              <a:t>For visualizing the distribution network, showcasing overall power system loss metrics, and evaluating deviation and stability indexes.</a:t>
            </a:r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288225" y="3709855"/>
            <a:ext cx="9353844" cy="110799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latin typeface="Abadi" panose="020B0604020104020204" pitchFamily="34" charset="0"/>
              </a:rPr>
              <a:t>To create an interactive platform that enables users to install Distributed Generations (DGs) within the network, assessing their impact on system metrics either improving or deteriorating them.</a:t>
            </a:r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1924921" y="5014392"/>
            <a:ext cx="9353844" cy="1107996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b="1" dirty="0">
                <a:latin typeface="Abadi" panose="020B0604020104020204" pitchFamily="34" charset="0"/>
              </a:rPr>
              <a:t>To find an optimal solution for a complex, non-linear problem statement while minimizing computational resource requirements.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1D061073-7294-402A-9498-50EE7DAA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8452" y="38023"/>
            <a:ext cx="1273391" cy="1273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683BD-659A-E7E9-D3E4-88938E704037}"/>
              </a:ext>
            </a:extLst>
          </p:cNvPr>
          <p:cNvSpPr txBox="1"/>
          <p:nvPr/>
        </p:nvSpPr>
        <p:spPr>
          <a:xfrm>
            <a:off x="3757549" y="1069542"/>
            <a:ext cx="613575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</a:t>
            </a:r>
            <a:endParaRPr lang="en-IN" sz="8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40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185 L 0.05131 0.00185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3 0.00185 L 0.05769 0.00046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6.66667E-6 L 0.05898 6.66667E-6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E3E390-669D-B3DB-9AFD-FC8237CF4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38022"/>
            <a:ext cx="12191998" cy="6857999"/>
          </a:xfrm>
          <a:prstGeom prst="rect">
            <a:avLst/>
          </a:prstGeom>
          <a:blipFill dpi="0" rotWithShape="1">
            <a:blip r:embed="rId5">
              <a:alphaModFix amt="31000"/>
            </a:blip>
            <a:srcRect/>
            <a:stretch>
              <a:fillRect/>
            </a:stretch>
          </a:blipFill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1485900" y="2210194"/>
            <a:ext cx="9886950" cy="3171431"/>
          </a:xfrm>
          <a:prstGeom prst="roundRect">
            <a:avLst>
              <a:gd name="adj" fmla="val 13841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badi" panose="020B0604020104020204" pitchFamily="34" charset="0"/>
              </a:rPr>
              <a:t>Utility Companies </a:t>
            </a:r>
            <a:r>
              <a:rPr lang="en-IN" sz="2400" dirty="0">
                <a:latin typeface="Abadi" panose="020B0604020104020204" pitchFamily="34" charset="0"/>
              </a:rPr>
              <a:t>can leverage the tool for network planning and optimization.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badi" panose="020B0604020104020204" pitchFamily="34" charset="0"/>
              </a:rPr>
              <a:t>Energy Planners and Consultants </a:t>
            </a:r>
            <a:r>
              <a:rPr lang="en-IN" sz="2400" dirty="0">
                <a:latin typeface="Abadi" panose="020B0604020104020204" pitchFamily="34" charset="0"/>
              </a:rPr>
              <a:t>can use it for strategic planning and conducting feasibility studies.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badi" panose="020B0604020104020204" pitchFamily="34" charset="0"/>
              </a:rPr>
              <a:t>Renewable Energy Developers </a:t>
            </a:r>
            <a:r>
              <a:rPr lang="en-IN" sz="2400" dirty="0">
                <a:latin typeface="Abadi" panose="020B0604020104020204" pitchFamily="34" charset="0"/>
              </a:rPr>
              <a:t>can benefit from the tool in project development and investment justification.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Abadi" panose="020B0604020104020204" pitchFamily="34" charset="0"/>
              </a:rPr>
              <a:t>Academic and Research Institutions </a:t>
            </a:r>
            <a:r>
              <a:rPr lang="en-IN" sz="2400" dirty="0">
                <a:latin typeface="Abadi" panose="020B0604020104020204" pitchFamily="34" charset="0"/>
              </a:rPr>
              <a:t>for practical insights.</a:t>
            </a:r>
            <a:endParaRPr lang="en-IN" sz="2800" b="1" dirty="0">
              <a:latin typeface="Abadi" panose="020B0604020104020204" pitchFamily="34" charset="0"/>
            </a:endParaRP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1D061073-7294-402A-9498-50EE7DAA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8452" y="38023"/>
            <a:ext cx="1273391" cy="1273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683BD-659A-E7E9-D3E4-88938E704037}"/>
              </a:ext>
            </a:extLst>
          </p:cNvPr>
          <p:cNvSpPr txBox="1"/>
          <p:nvPr/>
        </p:nvSpPr>
        <p:spPr>
          <a:xfrm>
            <a:off x="3757549" y="1069542"/>
            <a:ext cx="613575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USE CASES</a:t>
            </a:r>
            <a:endParaRPr lang="en-IN" sz="8800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38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3.75E-6 0.050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5FFCEC7-0DFA-35B0-14C3-733E5C624452}"/>
              </a:ext>
            </a:extLst>
          </p:cNvPr>
          <p:cNvSpPr/>
          <p:nvPr/>
        </p:nvSpPr>
        <p:spPr>
          <a:xfrm>
            <a:off x="2657348" y="93472"/>
            <a:ext cx="6877304" cy="6671056"/>
          </a:xfrm>
          <a:prstGeom prst="flowChartConnector">
            <a:avLst/>
          </a:prstGeom>
          <a:solidFill>
            <a:srgbClr val="49474A">
              <a:alpha val="40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97887-CC5D-7DF3-86E7-A1B8F5BEA678}"/>
              </a:ext>
            </a:extLst>
          </p:cNvPr>
          <p:cNvSpPr txBox="1"/>
          <p:nvPr/>
        </p:nvSpPr>
        <p:spPr>
          <a:xfrm>
            <a:off x="3091306" y="2900571"/>
            <a:ext cx="61865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</a:t>
            </a:r>
          </a:p>
          <a:p>
            <a:r>
              <a:rPr lang="en-IN" sz="66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COMPONENTS</a:t>
            </a:r>
          </a:p>
        </p:txBody>
      </p:sp>
      <p:pic>
        <p:nvPicPr>
          <p:cNvPr id="5" name="Graphic 4" descr="Blueprint with solid fill">
            <a:extLst>
              <a:ext uri="{FF2B5EF4-FFF2-40B4-BE49-F238E27FC236}">
                <a16:creationId xmlns:a16="http://schemas.microsoft.com/office/drawing/2014/main" id="{FA406FD9-1BAA-3159-A122-EC2EFA882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975" y="976521"/>
            <a:ext cx="1924050" cy="1924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39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785099" y="1621073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417947" y="26523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2078726" y="358930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3462736" y="961732"/>
            <a:ext cx="526652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</a:t>
            </a:r>
          </a:p>
          <a:p>
            <a:pPr algn="ctr"/>
            <a:r>
              <a:rPr lang="en-IN" sz="4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9A2D9-49B8-BEB1-183D-EC2362139378}"/>
              </a:ext>
            </a:extLst>
          </p:cNvPr>
          <p:cNvSpPr txBox="1"/>
          <p:nvPr/>
        </p:nvSpPr>
        <p:spPr>
          <a:xfrm>
            <a:off x="2938152" y="2531392"/>
            <a:ext cx="9101448" cy="3843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Tools used -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MATLAB: Computational 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Python: Data processing and analysis.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Interactive web app development supported by Python.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Pandas &amp; NumPy: Data manipulation, loading and for computational processes.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Altair, 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Plotly</a:t>
            </a: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Visualization tools for generating charts, plots etc.</a:t>
            </a:r>
          </a:p>
          <a:p>
            <a:endParaRPr lang="en-I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0" name="Graphic 19" descr="Blueprint with solid fill">
            <a:extLst>
              <a:ext uri="{FF2B5EF4-FFF2-40B4-BE49-F238E27FC236}">
                <a16:creationId xmlns:a16="http://schemas.microsoft.com/office/drawing/2014/main" id="{298D57B0-BEAE-D031-FA1E-D67137179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969" y="-92617"/>
            <a:ext cx="1262063" cy="126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156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3.7037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-3.7037E-7 L 0.00078 -0.0659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3A4E7E1-E7F4-A795-F927-4EBDABA2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8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D99FFF-A5B2-484C-D4C8-063A9F404F23}"/>
              </a:ext>
            </a:extLst>
          </p:cNvPr>
          <p:cNvSpPr/>
          <p:nvPr/>
        </p:nvSpPr>
        <p:spPr>
          <a:xfrm>
            <a:off x="-1265697" y="-3530080"/>
            <a:ext cx="14723394" cy="13918160"/>
          </a:xfrm>
          <a:prstGeom prst="flowChartConnector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B6FA19-92D3-36DF-4939-CDEEF390C096}"/>
              </a:ext>
            </a:extLst>
          </p:cNvPr>
          <p:cNvSpPr/>
          <p:nvPr/>
        </p:nvSpPr>
        <p:spPr>
          <a:xfrm>
            <a:off x="785099" y="1621073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068ABD-1821-1E98-A8B6-D5BD31125431}"/>
              </a:ext>
            </a:extLst>
          </p:cNvPr>
          <p:cNvSpPr/>
          <p:nvPr/>
        </p:nvSpPr>
        <p:spPr>
          <a:xfrm>
            <a:off x="1417947" y="2652317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 useBgFill="1"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E66F5F-E31B-6209-F3D3-D027C9914729}"/>
              </a:ext>
            </a:extLst>
          </p:cNvPr>
          <p:cNvSpPr/>
          <p:nvPr/>
        </p:nvSpPr>
        <p:spPr>
          <a:xfrm>
            <a:off x="2078726" y="3589309"/>
            <a:ext cx="549146" cy="261803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7828E-F301-4700-0ABB-F269E0BD4481}"/>
              </a:ext>
            </a:extLst>
          </p:cNvPr>
          <p:cNvSpPr txBox="1"/>
          <p:nvPr/>
        </p:nvSpPr>
        <p:spPr>
          <a:xfrm>
            <a:off x="3462736" y="961732"/>
            <a:ext cx="526652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80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r>
              <a:rPr lang="en-IN" dirty="0"/>
              <a:t>PROJECT</a:t>
            </a:r>
          </a:p>
          <a:p>
            <a:r>
              <a:rPr lang="en-IN" dirty="0"/>
              <a:t>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19A2D9-49B8-BEB1-183D-EC2362139378}"/>
              </a:ext>
            </a:extLst>
          </p:cNvPr>
          <p:cNvSpPr txBox="1"/>
          <p:nvPr/>
        </p:nvSpPr>
        <p:spPr>
          <a:xfrm>
            <a:off x="2938152" y="2531392"/>
            <a:ext cx="9101448" cy="444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solidFill>
                  <a:schemeClr val="bg1"/>
                </a:solidFill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Stages</a:t>
            </a:r>
            <a:r>
              <a:rPr lang="en-IN" sz="2400" b="1" u="sng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Planning constraints and limitations.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Mathematical Modelling and Data Collection.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Reading data and creating different charts.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</a:t>
            </a:r>
            <a:r>
              <a:rPr lang="en-IN" sz="2400" b="1" dirty="0" err="1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Streamlit</a:t>
            </a: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showcase results.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Rectifying the visualization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 system – Mod-16 bus, 33 bus, 69 bus IEEE system</a:t>
            </a:r>
            <a:endParaRPr lang="en-IN" sz="2400" b="1" dirty="0">
              <a:solidFill>
                <a:schemeClr val="bg1"/>
              </a:solidFill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bg1"/>
                </a:solidFill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Whole project was divided into 3 Phases…</a:t>
            </a:r>
          </a:p>
          <a:p>
            <a:endParaRPr lang="en-IN" sz="24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" name="Graphic 2" descr="Blueprint with solid fill">
            <a:extLst>
              <a:ext uri="{FF2B5EF4-FFF2-40B4-BE49-F238E27FC236}">
                <a16:creationId xmlns:a16="http://schemas.microsoft.com/office/drawing/2014/main" id="{DAA83948-7D50-F8F8-29CE-2766B459F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4969" y="-92617"/>
            <a:ext cx="1262063" cy="1262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4558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00039 -0.0578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3.7037E-6 L 0.00078 -0.05417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-3.7037E-7 L 0.00078 -0.06597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1047</Words>
  <Application>Microsoft Office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Abadi</vt:lpstr>
      <vt:lpstr>Abadi Extra Light</vt:lpstr>
      <vt:lpstr>ADLaM Display</vt:lpstr>
      <vt:lpstr>Aharoni</vt:lpstr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Ankesh Kumar</dc:creator>
  <cp:lastModifiedBy>Ankesh Kumar</cp:lastModifiedBy>
  <cp:revision>5</cp:revision>
  <dcterms:created xsi:type="dcterms:W3CDTF">2024-04-02T19:47:46Z</dcterms:created>
  <dcterms:modified xsi:type="dcterms:W3CDTF">2024-04-05T07:06:54Z</dcterms:modified>
</cp:coreProperties>
</file>